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400" dirty="0" err="1"/>
              <a:t>Literature</a:t>
            </a: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/>
              <a:t>-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Research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ELISA</a:t>
            </a:r>
          </a:p>
        </p:txBody>
      </p:sp>
      <p:pic>
        <p:nvPicPr>
          <p:cNvPr id="4" name="Picture 2" descr="https://d30y9cdsu7xlg0.cloudfront.net/png/34626-200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620" y="4901035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47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Shopping Behavior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7296150" cy="756000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An exploratory study of grocery shopping stressors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43000" y="3032014"/>
            <a:ext cx="8210550" cy="24747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Time pressure is seen as the main cause of shopping stress.</a:t>
            </a:r>
          </a:p>
          <a:p>
            <a:endParaRPr lang="en-US" sz="600" dirty="0" smtClean="0"/>
          </a:p>
          <a:p>
            <a:r>
              <a:rPr lang="en-US" dirty="0" smtClean="0"/>
              <a:t>Most respondents associate more stress with grocery shopping than other forms of shopping.</a:t>
            </a:r>
          </a:p>
          <a:p>
            <a:endParaRPr lang="en-US" sz="600" dirty="0" smtClean="0"/>
          </a:p>
          <a:p>
            <a:r>
              <a:rPr lang="en-US" dirty="0" smtClean="0"/>
              <a:t>One important group of stressors is linked to overpriced goods, lack of money and too much choice.</a:t>
            </a:r>
            <a:endParaRPr lang="en-US" dirty="0"/>
          </a:p>
        </p:txBody>
      </p:sp>
      <p:pic>
        <p:nvPicPr>
          <p:cNvPr id="7" name="Picture 2" descr="https://d30y9cdsu7xlg0.cloudfront.net/png/34626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620" y="4901035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901" y="1122197"/>
            <a:ext cx="2751438" cy="2751438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143000" y="5781311"/>
            <a:ext cx="393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Russell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Aylott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Vincent-Wayne Mitchell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34481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TM03457444[[fn=Fundament]]</Template>
  <TotalTime>0</TotalTime>
  <Words>61</Words>
  <Application>Microsoft Macintosh PowerPoint</Application>
  <PresentationFormat>Breitbild</PresentationFormat>
  <Paragraphs>10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4" baseType="lpstr">
      <vt:lpstr>Corbel</vt:lpstr>
      <vt:lpstr>Basis</vt:lpstr>
      <vt:lpstr>Literature - Research</vt:lpstr>
      <vt:lpstr>Shopping Behavior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</dc:creator>
  <cp:lastModifiedBy>Stefan Cimander</cp:lastModifiedBy>
  <cp:revision>6</cp:revision>
  <dcterms:created xsi:type="dcterms:W3CDTF">2016-11-08T15:23:47Z</dcterms:created>
  <dcterms:modified xsi:type="dcterms:W3CDTF">2016-11-09T20:30:22Z</dcterms:modified>
</cp:coreProperties>
</file>