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7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15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7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7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16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0151-32CF-47D5-BCD8-8A6697DE8D7A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0780-A748-4614-864E-DD96CEB2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Marktguru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&amp; ELISA</a:t>
            </a:r>
          </a:p>
        </p:txBody>
      </p:sp>
      <p:pic>
        <p:nvPicPr>
          <p:cNvPr id="1026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88" y="1287177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46205" y="2586681"/>
            <a:ext cx="3501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gibt es?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Prospekten</a:t>
            </a:r>
            <a:r>
              <a:rPr lang="de-DE" dirty="0"/>
              <a:t> blättern, sich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informieren</a:t>
            </a:r>
            <a:r>
              <a:rPr lang="de-DE" dirty="0"/>
              <a:t>, Produkte vergleichen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Merkliste</a:t>
            </a:r>
            <a:r>
              <a:rPr lang="de-DE" dirty="0"/>
              <a:t> und Suchfunktion  verfügbar, steht aber nicht im Vordergrund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00551" y="2586681"/>
            <a:ext cx="35010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</a:t>
            </a:r>
            <a:r>
              <a:rPr lang="de-DE" sz="2800" dirty="0"/>
              <a:t>will</a:t>
            </a:r>
            <a:r>
              <a:rPr lang="de-DE" dirty="0"/>
              <a:t> ich?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Unterstützung bei 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Planung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/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Automatische </a:t>
            </a:r>
            <a:r>
              <a:rPr lang="de-DE" sz="2400" i="1" dirty="0">
                <a:solidFill>
                  <a:schemeClr val="accent2">
                    <a:lumMod val="75000"/>
                  </a:schemeClr>
                </a:solidFill>
              </a:rPr>
              <a:t>Optimierung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62987" y="1973301"/>
            <a:ext cx="350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Nächstes Geschäft kann angezeigt werden. Zum Teil fragwürdig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0" y="2792711"/>
            <a:ext cx="1839565" cy="3270338"/>
          </a:xfrm>
          <a:prstGeom prst="rect">
            <a:avLst/>
          </a:prstGeom>
        </p:spPr>
      </p:pic>
      <p:pic>
        <p:nvPicPr>
          <p:cNvPr id="4098" name="Picture 2" descr="https://image.spreadshirtmedia.net/image-server/v1/compositions/22703212/views/1,width=300,height=300,appearanceId=1,version=1320836285/ja-nein-vielleicht-frauen-langarmshi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6196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739491" y="1838976"/>
            <a:ext cx="350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Merkliste wird danach aufgebaut, </a:t>
            </a:r>
          </a:p>
          <a:p>
            <a:r>
              <a:rPr lang="de-DE" dirty="0"/>
              <a:t>in welchem Prospekt ein Produkt auf die Merkliste gesetzt wird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00551" y="2586681"/>
            <a:ext cx="350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Optimierung</a:t>
            </a:r>
            <a:r>
              <a:rPr lang="de-DE" dirty="0"/>
              <a:t> nach Kriterium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5" y="2907427"/>
            <a:ext cx="2078550" cy="36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46205" y="2586681"/>
            <a:ext cx="43990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Informieren</a:t>
            </a:r>
            <a:r>
              <a:rPr lang="de-DE" dirty="0"/>
              <a:t> im Vordergrund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400" dirty="0">
                <a:solidFill>
                  <a:schemeClr val="accent2">
                    <a:lumMod val="75000"/>
                  </a:schemeClr>
                </a:solidFill>
              </a:rPr>
              <a:t>Details</a:t>
            </a:r>
            <a:r>
              <a:rPr lang="de-DE" dirty="0"/>
              <a:t> zu Produkten sind abrufbar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00551" y="2586681"/>
            <a:ext cx="42548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Planen</a:t>
            </a:r>
            <a:r>
              <a:rPr lang="de-DE" dirty="0"/>
              <a:t> und </a:t>
            </a:r>
          </a:p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Organisieren</a:t>
            </a:r>
            <a:r>
              <a:rPr lang="de-DE" dirty="0"/>
              <a:t> von Alltäglichem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Details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, aber kein Hauptfeature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31167" y="3003031"/>
            <a:ext cx="3501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Produkt </a:t>
            </a:r>
            <a:r>
              <a:rPr lang="de-DE" dirty="0" err="1"/>
              <a:t>Sharen</a:t>
            </a:r>
            <a:r>
              <a:rPr lang="de-DE" dirty="0"/>
              <a:t> über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externe </a:t>
            </a:r>
            <a:r>
              <a:rPr lang="de-DE" dirty="0"/>
              <a:t>Schnittstellen: </a:t>
            </a:r>
            <a:r>
              <a:rPr lang="de-DE" sz="1400" dirty="0" err="1"/>
              <a:t>Whatsapp</a:t>
            </a:r>
            <a:r>
              <a:rPr lang="de-DE" sz="1400" dirty="0"/>
              <a:t>, Mail, Facebook </a:t>
            </a:r>
            <a:r>
              <a:rPr lang="de-DE" sz="1400" dirty="0" err="1"/>
              <a:t>etc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500551" y="2586681"/>
            <a:ext cx="42218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Ganze Liste </a:t>
            </a:r>
            <a:r>
              <a:rPr lang="de-DE" dirty="0" err="1"/>
              <a:t>sharen</a:t>
            </a:r>
            <a:r>
              <a:rPr lang="de-DE" dirty="0"/>
              <a:t> mit anderen 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Nutzern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Gemeinsames</a:t>
            </a:r>
            <a:r>
              <a:rPr lang="de-DE" dirty="0"/>
              <a:t> Arbeiten möglich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48" y="2198637"/>
            <a:ext cx="1784152" cy="3171825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8" y="5518297"/>
            <a:ext cx="4458556" cy="12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			ELISA</a:t>
            </a:r>
          </a:p>
        </p:txBody>
      </p:sp>
      <p:pic>
        <p:nvPicPr>
          <p:cNvPr id="4" name="Picture 2" descr="http://c-static.marktguru.de/site/wp-content/uploads/small_logo_75x5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38" y="513413"/>
            <a:ext cx="1543479" cy="1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28583" y="2693773"/>
            <a:ext cx="3501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Themenwelten</a:t>
            </a:r>
          </a:p>
          <a:p>
            <a:endParaRPr lang="de-DE" dirty="0"/>
          </a:p>
          <a:p>
            <a:r>
              <a:rPr lang="de-DE" dirty="0"/>
              <a:t>Möbel,</a:t>
            </a:r>
          </a:p>
          <a:p>
            <a:r>
              <a:rPr lang="de-DE" dirty="0"/>
              <a:t>Technik,</a:t>
            </a:r>
          </a:p>
          <a:p>
            <a:r>
              <a:rPr lang="de-DE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00551" y="2586681"/>
            <a:ext cx="35010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Wocheneinkauf</a:t>
            </a:r>
          </a:p>
          <a:p>
            <a:endParaRPr lang="de-DE" dirty="0"/>
          </a:p>
          <a:p>
            <a:r>
              <a:rPr lang="de-DE" dirty="0"/>
              <a:t>Lebensmittel,</a:t>
            </a:r>
          </a:p>
          <a:p>
            <a:r>
              <a:rPr lang="de-DE" dirty="0"/>
              <a:t> Haushaltswaren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6096000" y="240544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Marktguru</vt:lpstr>
      <vt:lpstr>       ELISA</vt:lpstr>
      <vt:lpstr>       ELISA</vt:lpstr>
      <vt:lpstr>       ELISA</vt:lpstr>
      <vt:lpstr>       ELISA</vt:lpstr>
      <vt:lpstr>       ELISA</vt:lpstr>
      <vt:lpstr>       ELISA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Marktguru</dc:title>
  <dc:creator>Markus</dc:creator>
  <cp:lastModifiedBy>Markus</cp:lastModifiedBy>
  <cp:revision>7</cp:revision>
  <dcterms:created xsi:type="dcterms:W3CDTF">2016-10-24T10:43:18Z</dcterms:created>
  <dcterms:modified xsi:type="dcterms:W3CDTF">2016-10-24T11:23:28Z</dcterms:modified>
</cp:coreProperties>
</file>