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-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Behavior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Shopping in physical stores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Decisions depend on shop knowledge and time</a:t>
            </a:r>
          </a:p>
          <a:p>
            <a:pPr lvl="1"/>
            <a:r>
              <a:rPr lang="en-US" dirty="0"/>
              <a:t>Failure to </a:t>
            </a:r>
            <a:r>
              <a:rPr lang="en-US" dirty="0" smtClean="0"/>
              <a:t>make </a:t>
            </a:r>
            <a:r>
              <a:rPr lang="en-US" dirty="0"/>
              <a:t>the </a:t>
            </a:r>
            <a:r>
              <a:rPr lang="en-US" dirty="0" smtClean="0"/>
              <a:t>intended purchases </a:t>
            </a:r>
            <a:r>
              <a:rPr lang="en-US" dirty="0"/>
              <a:t>(stress)</a:t>
            </a:r>
          </a:p>
          <a:p>
            <a:pPr lvl="1"/>
            <a:r>
              <a:rPr lang="en-US" dirty="0"/>
              <a:t>Unplanned Buying</a:t>
            </a:r>
          </a:p>
          <a:p>
            <a:pPr lvl="1"/>
            <a:r>
              <a:rPr lang="en-US" dirty="0"/>
              <a:t>Brand/product switching (difficulty in locating)</a:t>
            </a:r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7296150" cy="756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Online grocery shopping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8210550" cy="1332000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planning with ELISA</a:t>
            </a:r>
          </a:p>
          <a:p>
            <a:pPr lvl="1"/>
            <a:r>
              <a:rPr lang="en-US" dirty="0" smtClean="0"/>
              <a:t>Decisions are made in advance depending on  product availability, prices and special offers</a:t>
            </a:r>
            <a:endParaRPr lang="en-US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529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55</Words>
  <Application>Microsoft Macintosh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Corbel</vt:lpstr>
      <vt:lpstr>Basis</vt:lpstr>
      <vt:lpstr>Literature - Research</vt:lpstr>
      <vt:lpstr>Shopping Behavior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 </cp:lastModifiedBy>
  <cp:revision>5</cp:revision>
  <dcterms:created xsi:type="dcterms:W3CDTF">2016-11-08T15:23:47Z</dcterms:created>
  <dcterms:modified xsi:type="dcterms:W3CDTF">2016-11-10T07:59:29Z</dcterms:modified>
</cp:coreProperties>
</file>