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a95f34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a95f3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a95f34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a95f34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a95f34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a95f34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1a95f34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1a95f34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