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a95f34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a95f3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a95f34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a95f34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a95f34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a95f34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a95f34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a95f34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ee3aeb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ee3aeb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ython_(programming_language)" TargetMode="External"/><Relationship Id="rId4" Type="http://schemas.openxmlformats.org/officeDocument/2006/relationships/hyperlink" Target="https://en.wikipedia.org/wiki/Array_data_structure" TargetMode="External"/><Relationship Id="rId5" Type="http://schemas.openxmlformats.org/officeDocument/2006/relationships/hyperlink" Target="https://en.wikipedia.org/wiki/Matrix_(math)" TargetMode="External"/><Relationship Id="rId6" Type="http://schemas.openxmlformats.org/officeDocument/2006/relationships/hyperlink" Target="https://en.wikipedia.org/wiki/High-level_programming_language" TargetMode="External"/><Relationship Id="rId7" Type="http://schemas.openxmlformats.org/officeDocument/2006/relationships/hyperlink" Target="https://en.wikipedia.org/wiki/Mathematics" TargetMode="External"/><Relationship Id="rId8" Type="http://schemas.openxmlformats.org/officeDocument/2006/relationships/hyperlink" Target="https://en.wikipedia.org/wiki/Function_(mathematics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Data_structu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395525"/>
            <a:ext cx="8520600" cy="15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/>
              <a:t>Numpy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What is Numpy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2400">
                <a:solidFill>
                  <a:srgbClr val="222222"/>
                </a:solidFill>
                <a:highlight>
                  <a:srgbClr val="FFFFFF"/>
                </a:highlight>
              </a:rPr>
              <a:t>Numpy 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is a library for the 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Python programming language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, adding support for large, </a:t>
            </a:r>
            <a:r>
              <a:rPr b="1" lang="it" sz="2400">
                <a:solidFill>
                  <a:srgbClr val="000000"/>
                </a:solidFill>
                <a:highlight>
                  <a:srgbClr val="FFFFFF"/>
                </a:highlight>
              </a:rPr>
              <a:t>multi-dimensional </a:t>
            </a:r>
            <a:r>
              <a:rPr b="1" lang="it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arrays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b="1" lang="it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matrices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, along with a large collection of 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high-level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it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mathematical</a:t>
            </a:r>
            <a:r>
              <a:rPr b="1" lang="it" sz="2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it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functions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 to operate on these arrays.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Arrays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An </a:t>
            </a:r>
            <a:r>
              <a:rPr b="1" lang="it" sz="240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 is a 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data structure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 consisting of a collection of elements of the same type. Each element is identified by an index</a:t>
            </a:r>
            <a:r>
              <a:rPr i="1" lang="it" sz="2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position.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1-D Arrays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it" sz="2400">
                <a:solidFill>
                  <a:srgbClr val="000000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/>
              <a:t>Matplotllib</a:t>
            </a:r>
            <a:endParaRPr b="1"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What is Matplotlib</a:t>
            </a:r>
            <a:endParaRPr b="1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</a:rPr>
              <a:t>Matplotlib is a plotting library for the Python programming language and its numerical mathematics extension NumPy.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</a:rPr>
              <a:t>It provides: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it" sz="2400">
                <a:solidFill>
                  <a:srgbClr val="000000"/>
                </a:solidFill>
              </a:rPr>
              <a:t>2-D Plots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it" sz="2400">
                <a:solidFill>
                  <a:srgbClr val="000000"/>
                </a:solidFill>
              </a:rPr>
              <a:t>3-D Plots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What is Matplotlib</a:t>
            </a:r>
            <a:endParaRPr b="1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</a:rPr>
              <a:t>Matplotlib can be used in Python scripts, the Python and IPython shells, the Jupyter notebook, web application servers, and four graphical user interface toolkits.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