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08b856bb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08b856b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08b856bb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08b856b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90072" y="4388070"/>
            <a:ext cx="1111378" cy="572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latin typeface="Montserrat"/>
                <a:ea typeface="Montserrat"/>
                <a:cs typeface="Montserrat"/>
                <a:sym typeface="Montserrat"/>
              </a:rPr>
              <a:t>Comparison Operators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53625" y="246450"/>
            <a:ext cx="2571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Comparison Operators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latin typeface="Montserrat"/>
                <a:ea typeface="Montserrat"/>
                <a:cs typeface="Montserrat"/>
                <a:sym typeface="Montserrat"/>
              </a:rPr>
              <a:t>Chained</a:t>
            </a:r>
            <a:r>
              <a:rPr b="1" lang="it" sz="4800">
                <a:latin typeface="Montserrat"/>
                <a:ea typeface="Montserrat"/>
                <a:cs typeface="Montserrat"/>
                <a:sym typeface="Montserrat"/>
              </a:rPr>
              <a:t> Operators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53625" y="246450"/>
            <a:ext cx="2571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Chained Operators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53625" y="246450"/>
            <a:ext cx="2571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Montserrat"/>
                <a:ea typeface="Montserrat"/>
                <a:cs typeface="Montserrat"/>
                <a:sym typeface="Montserrat"/>
              </a:rPr>
              <a:t>Chained Operators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803675" y="1039425"/>
            <a:ext cx="7425900" cy="30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it" sz="2400">
                <a:latin typeface="Montserrat"/>
                <a:ea typeface="Montserrat"/>
                <a:cs typeface="Montserrat"/>
                <a:sym typeface="Montserrat"/>
              </a:rPr>
              <a:t>In Python as as well as in other programming languages you can use logical operators to combine comparison operators: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</a:pPr>
            <a:r>
              <a:rPr b="1" lang="it" sz="2400">
                <a:latin typeface="Montserrat"/>
                <a:ea typeface="Montserrat"/>
                <a:cs typeface="Montserrat"/>
                <a:sym typeface="Montserrat"/>
              </a:rPr>
              <a:t>and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</a:pPr>
            <a:r>
              <a:rPr b="1" lang="it" sz="2400">
                <a:latin typeface="Montserrat"/>
                <a:ea typeface="Montserrat"/>
                <a:cs typeface="Montserrat"/>
                <a:sym typeface="Montserrat"/>
              </a:rPr>
              <a:t>or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</a:pPr>
            <a:r>
              <a:rPr b="1" lang="it" sz="2400">
                <a:latin typeface="Montserrat"/>
                <a:ea typeface="Montserrat"/>
                <a:cs typeface="Montserrat"/>
                <a:sym typeface="Montserrat"/>
              </a:rPr>
              <a:t>not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it" sz="2400">
                <a:latin typeface="Montserrat"/>
                <a:ea typeface="Montserrat"/>
                <a:cs typeface="Montserrat"/>
                <a:sym typeface="Montserrat"/>
              </a:rPr>
              <a:t>Let’s see more!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