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0216bf7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0216bf7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57317a3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57317a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e1c2a84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e1c2a84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9a711a7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9a711a7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19a711a7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19a711a7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757317a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757317a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0ad3a19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0ad3a19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57317a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57317a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0ad3a19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0ad3a19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e1c2a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e1c2a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efda00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efda00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ad3a19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ad3a19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93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175" y="4511650"/>
            <a:ext cx="1057975" cy="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pi.open-notify.org/astros.json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open-notify.org/Open-Notify-API/" TargetMode="External"/><Relationship Id="rId4" Type="http://schemas.openxmlformats.org/officeDocument/2006/relationships/hyperlink" Target="http://api.open-notify.org/iss-now.json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s://medium.com/quick-code/absolute-beginners-guide-to-slaying-apis-using-python-7b380dc82236" TargetMode="External"/><Relationship Id="rId7" Type="http://schemas.openxmlformats.org/officeDocument/2006/relationships/hyperlink" Target="https://towardsdatascience.com/geopandas-101-plot-any-data-with-a-latitude-and-longitude-on-a-map-98e01944b97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edium.com/@dvoiak.stepan/https-medium-com-dvoiak-stepan-instagram-analitics-with-unofficial-api-ipython-and-matplotlib-a9f3f8b2b16a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pypi.org/project/wikipedia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wikidata.org/wiki/Wikidata:SPARQL_query_service/queries/exampl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wikidata.org/wiki/Wikidata:SPARQL_query_service/queries/example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785575"/>
            <a:ext cx="87759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Datasets and how to get data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Common ways to get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07400" y="241700"/>
            <a:ext cx="8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Scraping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31200" y="1136750"/>
            <a:ext cx="8499000" cy="16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Scraping is a technique to get data via web but “scraping” information to HTML pages.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In this case we are not using API, but driving the browser to navigate the web and open pages and get information by reading the HTML code on the page.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750" y="3147200"/>
            <a:ext cx="1693125" cy="16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1251875" y="2946500"/>
            <a:ext cx="1634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Selenium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5247025" y="3183850"/>
            <a:ext cx="16344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Scrapy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275" y="3247550"/>
            <a:ext cx="4340787" cy="174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Launch the ANSA scraper!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ctrTitle"/>
          </p:nvPr>
        </p:nvSpPr>
        <p:spPr>
          <a:xfrm>
            <a:off x="2409300" y="1385825"/>
            <a:ext cx="4325400" cy="11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311700" y="2834125"/>
            <a:ext cx="8520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they are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235500" y="140225"/>
            <a:ext cx="47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Datasets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950175"/>
            <a:ext cx="4991700" cy="27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A dataset is “simply” a table with data.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In Machine Learning it is very common to indicate: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Samples</a:t>
            </a:r>
            <a:r>
              <a:rPr lang="it" sz="1400"/>
              <a:t> (to indicate the rows)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/>
              <a:t>Features</a:t>
            </a:r>
            <a:r>
              <a:rPr lang="it" sz="1400"/>
              <a:t> (to indicate the columns)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The </a:t>
            </a:r>
            <a:r>
              <a:rPr b="1" lang="it" sz="1400"/>
              <a:t>number of samples</a:t>
            </a:r>
            <a:r>
              <a:rPr lang="it" sz="1400"/>
              <a:t> is indicated generally with </a:t>
            </a:r>
            <a:r>
              <a:rPr b="1" lang="it" sz="1400"/>
              <a:t>“m”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400"/>
              <a:t>The </a:t>
            </a:r>
            <a:r>
              <a:rPr b="1" lang="it" sz="1400"/>
              <a:t>number of features</a:t>
            </a:r>
            <a:r>
              <a:rPr lang="it" sz="1400"/>
              <a:t> is indicated generally with </a:t>
            </a:r>
            <a:r>
              <a:rPr b="1" lang="it" sz="1400"/>
              <a:t>“n”</a:t>
            </a:r>
            <a:endParaRPr b="1" sz="140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39925"/>
            <a:ext cx="7342318" cy="11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31200" y="241700"/>
            <a:ext cx="848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to get datasets 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31200" y="1136750"/>
            <a:ext cx="5871000" cy="19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There are many ways to have data for a Data Scientist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Somebody give us: luck!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By using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By querying a database (MySQL, Vertica…)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Using Scraping techniques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07400" y="241700"/>
            <a:ext cx="8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API calls (Application programming interface)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31200" y="831950"/>
            <a:ext cx="8499000" cy="3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Services like Instagram, Facebook, Wikipedia have a lot of information stored in databases. Usually they give us the possibility to “ask” programmatically for data via </a:t>
            </a:r>
            <a:r>
              <a:rPr b="1" lang="it"/>
              <a:t>API calls</a:t>
            </a:r>
            <a:r>
              <a:rPr lang="it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The services we are asking data to usually can control “how much” data we can have, limiting our calls with a certain </a:t>
            </a:r>
            <a:r>
              <a:rPr b="1" lang="it"/>
              <a:t>“rate limit”</a:t>
            </a:r>
            <a:r>
              <a:rPr lang="it"/>
              <a:t> (for example: we can do 1000 calls / hour)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Example of services: Wikipedia, Wheather, Instagram, Facebook…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The access to data via API is allowed (generally) after they give us a “token” = like a password we must show to have data and used to track our requests.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The token is not always needed (depends on the service)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07400" y="241700"/>
            <a:ext cx="8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API calls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31200" y="1060550"/>
            <a:ext cx="84990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When we talk about API, you usually hear about: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Endpoint</a:t>
            </a:r>
            <a:r>
              <a:rPr lang="it"/>
              <a:t>: it is the URL where to request the data (es: </a:t>
            </a:r>
            <a:r>
              <a:rPr lang="it" sz="1050" u="sng">
                <a:solidFill>
                  <a:srgbClr val="801500"/>
                </a:solidFill>
                <a:highlight>
                  <a:srgbClr val="F7F7F7"/>
                </a:highlight>
                <a:hlinkClick r:id="rId3"/>
              </a:rPr>
              <a:t>http://api.open-notify.org/astros.json</a:t>
            </a:r>
            <a:r>
              <a:rPr lang="it"/>
              <a:t>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API </a:t>
            </a:r>
            <a:r>
              <a:rPr b="1" lang="it"/>
              <a:t>REST: </a:t>
            </a:r>
            <a:r>
              <a:rPr lang="it"/>
              <a:t>the most common APIs (to get data)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The response is usually in a special format, called </a:t>
            </a:r>
            <a:r>
              <a:rPr b="1" lang="it"/>
              <a:t>JSON</a:t>
            </a:r>
            <a:r>
              <a:rPr lang="it"/>
              <a:t>: it is a special format of data type, VERY similar to a dictionary in Python.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We think it is more easy to see an example...NASA!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975" y="143974"/>
            <a:ext cx="2706450" cy="10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07400" y="241700"/>
            <a:ext cx="8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API from NASA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31200" y="1107725"/>
            <a:ext cx="4670100" cy="3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We see an example of API usage, the information are public and free. </a:t>
            </a:r>
            <a:r>
              <a:rPr b="1" lang="it" sz="1600"/>
              <a:t>We are able to get information from NASA in real time.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We can get information like: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Who is in the space now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Position of ISS craft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accent5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ENDPOINT: </a:t>
            </a:r>
            <a:r>
              <a:rPr lang="it" sz="1100" u="sng">
                <a:solidFill>
                  <a:schemeClr val="hlink"/>
                </a:solidFill>
                <a:hlinkClick r:id="rId4"/>
              </a:rPr>
              <a:t>http://api.open-notify.org/iss-now.json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Notebook: </a:t>
            </a:r>
            <a:r>
              <a:rPr lang="it" sz="1400"/>
              <a:t>NASA_WIKI_INSTAGRAM.ipynb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7175" y="185148"/>
            <a:ext cx="3659525" cy="24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836400" y="2842700"/>
            <a:ext cx="26829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API tutorial:  </a:t>
            </a:r>
            <a:r>
              <a:rPr lang="it" u="sng">
                <a:solidFill>
                  <a:schemeClr val="hlink"/>
                </a:solidFill>
                <a:hlinkClick r:id="rId6"/>
              </a:rPr>
              <a:t>LINK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832650" y="3224675"/>
            <a:ext cx="3331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Link to Geopandas Tutorial: </a:t>
            </a:r>
            <a:r>
              <a:rPr lang="it" u="sng">
                <a:solidFill>
                  <a:schemeClr val="hlink"/>
                </a:solidFill>
                <a:hlinkClick r:id="rId7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955325" y="282388"/>
            <a:ext cx="8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Instagram API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879125" y="919813"/>
            <a:ext cx="60825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Instagram can give us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Notebook: </a:t>
            </a:r>
            <a:r>
              <a:rPr lang="it" sz="1400"/>
              <a:t>NASA_WIKI_INSTAGRAM</a:t>
            </a:r>
            <a:r>
              <a:rPr lang="it" sz="1400"/>
              <a:t>.ipynb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5536200" y="4000738"/>
            <a:ext cx="1909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API tutorial:  </a:t>
            </a:r>
            <a:r>
              <a:rPr lang="it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0050" y="2017813"/>
            <a:ext cx="1731194" cy="17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506125" y="305325"/>
            <a:ext cx="33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Wikipedia API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29925" y="1018938"/>
            <a:ext cx="60825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Wikipedia has free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Notebook: NASA_WIKI_INSTAGRAM.ipynb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891550" y="4226638"/>
            <a:ext cx="1909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API tutorial:  </a:t>
            </a:r>
            <a:r>
              <a:rPr lang="it" u="sng">
                <a:solidFill>
                  <a:schemeClr val="hlink"/>
                </a:solidFill>
                <a:hlinkClick r:id="rId5"/>
              </a:rPr>
              <a:t>LINK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875" y="2031175"/>
            <a:ext cx="2171500" cy="21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508950" y="3482300"/>
            <a:ext cx="17313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u="sng">
                <a:solidFill>
                  <a:schemeClr val="hlink"/>
                </a:solidFill>
                <a:hlinkClick r:id="rId7"/>
              </a:rPr>
              <a:t>https://www.wikidata.org/wiki/Wikidata:SPARQL_query_service/queries/examples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Open Notebook API Examples in 13.2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506125" y="305325"/>
            <a:ext cx="78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SPARQL from Wikipedia Graph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29925" y="942750"/>
            <a:ext cx="84003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Wikipedia is a Graph made of nodes and edges (links). SPARQL is a language to get information directly from the </a:t>
            </a:r>
            <a:r>
              <a:rPr b="1" lang="it"/>
              <a:t>knowledge graph.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it" sz="1400"/>
              <a:t> to SPARQL examples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875" y="2395400"/>
            <a:ext cx="2171500" cy="2164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6525" y="1871825"/>
            <a:ext cx="3764499" cy="29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7177800" y="2611725"/>
            <a:ext cx="16167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SPARQL is VERY powerful!!!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07400" y="241700"/>
            <a:ext cx="828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Queries to a Database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31200" y="955325"/>
            <a:ext cx="8543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this case, we must have the credentials to be able to get information. Without credentials, it is impossible to get information from a database.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25" y="1815500"/>
            <a:ext cx="3621474" cy="15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75" y="3124650"/>
            <a:ext cx="2072150" cy="20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5649" y="3666850"/>
            <a:ext cx="2959950" cy="9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6700" y="2040875"/>
            <a:ext cx="2707325" cy="20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