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779de994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779de99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0ac7c4a3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0ac7c4a3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0ac7c4a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0ac7c4a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1a1be125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1a1be125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0ac7c4a3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0ac7c4a3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1a1be125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1a1be125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1a1be125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1a1be125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26b0f1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26b0f1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90072" y="4388070"/>
            <a:ext cx="1111378" cy="572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edium.com/hugo-ferreiras-blog/confusion-matrix-and-other-metrics-in-machine-learning-894688cb1c0a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edium.com/hugo-ferreiras-blog/confusion-matrix-and-other-metrics-in-machine-learning-894688cb1c0a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edium.com/hugo-ferreiras-blog/confusion-matrix-and-other-metrics-in-machine-learning-894688cb1c0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86708" y="7279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Metrics to evaluate classification models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How to know if a classification model works well?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42100" y="126450"/>
            <a:ext cx="39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doctor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375" y="799375"/>
            <a:ext cx="3574050" cy="21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36675" y="888350"/>
            <a:ext cx="4415100" cy="19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You are a doctor. We have tons of data about Pression value of each value and the information “is sick or healthy”.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 train a classifier on the </a:t>
            </a:r>
            <a:r>
              <a:rPr b="1" lang="it"/>
              <a:t>Training set </a:t>
            </a:r>
            <a:r>
              <a:rPr lang="it"/>
              <a:t> and evaluate performances on the </a:t>
            </a:r>
            <a:r>
              <a:rPr b="1" lang="it"/>
              <a:t>Test set.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5902" y="2388400"/>
            <a:ext cx="2691775" cy="26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65900" y="126450"/>
            <a:ext cx="39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Confusion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5" y="1127675"/>
            <a:ext cx="3264649" cy="32121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3332250" y="1399450"/>
            <a:ext cx="755100" cy="23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359700" y="2274400"/>
            <a:ext cx="755100" cy="23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376700" y="3371500"/>
            <a:ext cx="755100" cy="23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3373716" y="3127750"/>
            <a:ext cx="755100" cy="23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4019950" y="1324650"/>
            <a:ext cx="16461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True Positive (TP)</a:t>
            </a:r>
            <a:endParaRPr sz="1200"/>
          </a:p>
        </p:txBody>
      </p:sp>
      <p:sp>
        <p:nvSpPr>
          <p:cNvPr id="76" name="Google Shape;76;p15"/>
          <p:cNvSpPr txBox="1"/>
          <p:nvPr/>
        </p:nvSpPr>
        <p:spPr>
          <a:xfrm>
            <a:off x="4085942" y="3295300"/>
            <a:ext cx="1590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True negative (TP)</a:t>
            </a:r>
            <a:endParaRPr sz="1200"/>
          </a:p>
        </p:txBody>
      </p:sp>
      <p:sp>
        <p:nvSpPr>
          <p:cNvPr id="77" name="Google Shape;77;p15"/>
          <p:cNvSpPr txBox="1"/>
          <p:nvPr/>
        </p:nvSpPr>
        <p:spPr>
          <a:xfrm>
            <a:off x="4091075" y="2181138"/>
            <a:ext cx="1590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False Negative (FN)</a:t>
            </a:r>
            <a:endParaRPr sz="1200"/>
          </a:p>
        </p:txBody>
      </p:sp>
      <p:sp>
        <p:nvSpPr>
          <p:cNvPr id="78" name="Google Shape;78;p15"/>
          <p:cNvSpPr txBox="1"/>
          <p:nvPr/>
        </p:nvSpPr>
        <p:spPr>
          <a:xfrm>
            <a:off x="4091075" y="3037650"/>
            <a:ext cx="15900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False Positive (FP)</a:t>
            </a:r>
            <a:endParaRPr sz="1200"/>
          </a:p>
        </p:txBody>
      </p:sp>
      <p:sp>
        <p:nvSpPr>
          <p:cNvPr id="79" name="Google Shape;79;p15"/>
          <p:cNvSpPr txBox="1"/>
          <p:nvPr/>
        </p:nvSpPr>
        <p:spPr>
          <a:xfrm>
            <a:off x="509700" y="4379875"/>
            <a:ext cx="2345100" cy="61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 = Positive = </a:t>
            </a:r>
            <a:r>
              <a:rPr lang="it"/>
              <a:t>Sick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0 = Negative = Healthy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6588600" y="1127663"/>
            <a:ext cx="22119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Confusion Matrix</a:t>
            </a:r>
            <a:endParaRPr sz="20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6100" y="1594798"/>
            <a:ext cx="3132600" cy="234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5"/>
          <p:cNvCxnSpPr/>
          <p:nvPr/>
        </p:nvCxnSpPr>
        <p:spPr>
          <a:xfrm>
            <a:off x="5722325" y="712925"/>
            <a:ext cx="0" cy="42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8" name="Google Shape;88;p16"/>
          <p:cNvSpPr txBox="1"/>
          <p:nvPr/>
        </p:nvSpPr>
        <p:spPr>
          <a:xfrm>
            <a:off x="288025" y="739700"/>
            <a:ext cx="79419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Imagine to have 100 patients. We predict if a patient is sick or not (Sick and Healthy) and we observe that we did a correct prediction on 80 patients.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The accuracy is 80/100 = 80%</a:t>
            </a:r>
            <a:endParaRPr sz="1600"/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446325" y="18257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Recall (of sick detection)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0" name="Google Shape;90;p16"/>
          <p:cNvSpPr txBox="1"/>
          <p:nvPr/>
        </p:nvSpPr>
        <p:spPr>
          <a:xfrm>
            <a:off x="117850" y="2425300"/>
            <a:ext cx="4135800" cy="19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Total patients = 100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True Sick over 100 = 20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In the group of 20 sick, our classifier detected 10 true sick.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t" sz="1600"/>
              <a:t>Recall</a:t>
            </a:r>
            <a:r>
              <a:rPr lang="it" sz="1600"/>
              <a:t> is the ratio of the true sick detected over the total number of true sick. 10/20 = 50% because on the total 20 sick in dataset, we are able to detect only 10 (the half) </a:t>
            </a:r>
            <a:endParaRPr sz="1600"/>
          </a:p>
        </p:txBody>
      </p:sp>
      <p:sp>
        <p:nvSpPr>
          <p:cNvPr id="91" name="Google Shape;91;p16"/>
          <p:cNvSpPr/>
          <p:nvPr/>
        </p:nvSpPr>
        <p:spPr>
          <a:xfrm>
            <a:off x="4370650" y="1972125"/>
            <a:ext cx="4370700" cy="254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7248875" y="1794450"/>
            <a:ext cx="122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100 patients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4983600" y="2522900"/>
            <a:ext cx="11103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SICK (20)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6823850" y="2522900"/>
            <a:ext cx="14823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HEALTHY (80)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5685400" y="3109200"/>
            <a:ext cx="2416200" cy="710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6280575" y="3269100"/>
            <a:ext cx="148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Sick detected by my classifier (50)</a:t>
            </a:r>
            <a:endParaRPr sz="1000"/>
          </a:p>
        </p:txBody>
      </p:sp>
      <p:sp>
        <p:nvSpPr>
          <p:cNvPr id="97" name="Google Shape;97;p16"/>
          <p:cNvSpPr txBox="1"/>
          <p:nvPr/>
        </p:nvSpPr>
        <p:spPr>
          <a:xfrm>
            <a:off x="5871950" y="3246200"/>
            <a:ext cx="4086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10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7543425" y="3246200"/>
            <a:ext cx="4086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40</a:t>
            </a:r>
            <a:endParaRPr/>
          </a:p>
        </p:txBody>
      </p:sp>
      <p:cxnSp>
        <p:nvCxnSpPr>
          <p:cNvPr id="99" name="Google Shape;99;p16"/>
          <p:cNvCxnSpPr>
            <a:stCxn id="91" idx="0"/>
            <a:endCxn id="91" idx="4"/>
          </p:cNvCxnSpPr>
          <p:nvPr/>
        </p:nvCxnSpPr>
        <p:spPr>
          <a:xfrm>
            <a:off x="6556000" y="1972125"/>
            <a:ext cx="0" cy="25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5" name="Google Shape;105;p17"/>
          <p:cNvSpPr txBox="1"/>
          <p:nvPr/>
        </p:nvSpPr>
        <p:spPr>
          <a:xfrm>
            <a:off x="288025" y="739700"/>
            <a:ext cx="79419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Imagine to have 100 patients. We predict if a patient is sick or not (Sick and Healthy) and we observe that when did a correct prediction on 80 patients.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The accuracy is 80/100 = 80%</a:t>
            </a:r>
            <a:endParaRPr sz="1600"/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446325" y="1749575"/>
            <a:ext cx="466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Precision (of sick detection)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7" name="Google Shape;107;p17"/>
          <p:cNvSpPr txBox="1"/>
          <p:nvPr/>
        </p:nvSpPr>
        <p:spPr>
          <a:xfrm>
            <a:off x="117850" y="2577700"/>
            <a:ext cx="4135800" cy="19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Total patients = 100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My classifier says that 50 are sick.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t" sz="1600"/>
              <a:t>Precision</a:t>
            </a:r>
            <a:r>
              <a:rPr lang="it" sz="1600"/>
              <a:t> is the % of real sick patients in the 50 detected by the classifier.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Imagine that in the 50 group, there are only </a:t>
            </a:r>
            <a:r>
              <a:rPr b="1" lang="it" sz="1600"/>
              <a:t>10 </a:t>
            </a:r>
            <a:r>
              <a:rPr lang="it" sz="1600"/>
              <a:t>sicks, so precision is 10/50 = 20%</a:t>
            </a:r>
            <a:endParaRPr sz="1600"/>
          </a:p>
        </p:txBody>
      </p:sp>
      <p:sp>
        <p:nvSpPr>
          <p:cNvPr id="108" name="Google Shape;108;p17"/>
          <p:cNvSpPr/>
          <p:nvPr/>
        </p:nvSpPr>
        <p:spPr>
          <a:xfrm>
            <a:off x="4370650" y="1972125"/>
            <a:ext cx="4370700" cy="254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7248875" y="1794450"/>
            <a:ext cx="122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100 patients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4983600" y="2522900"/>
            <a:ext cx="11103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SICK (20)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6823850" y="2522900"/>
            <a:ext cx="14823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HEALTHY (80)</a:t>
            </a:r>
            <a:endParaRPr/>
          </a:p>
        </p:txBody>
      </p:sp>
      <p:cxnSp>
        <p:nvCxnSpPr>
          <p:cNvPr id="112" name="Google Shape;112;p17"/>
          <p:cNvCxnSpPr>
            <a:stCxn id="108" idx="0"/>
            <a:endCxn id="108" idx="4"/>
          </p:cNvCxnSpPr>
          <p:nvPr/>
        </p:nvCxnSpPr>
        <p:spPr>
          <a:xfrm>
            <a:off x="6556000" y="1972125"/>
            <a:ext cx="0" cy="25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7"/>
          <p:cNvSpPr/>
          <p:nvPr/>
        </p:nvSpPr>
        <p:spPr>
          <a:xfrm>
            <a:off x="5685400" y="3109200"/>
            <a:ext cx="2416200" cy="710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6280575" y="3269100"/>
            <a:ext cx="148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Sick detected by my classifier (50)</a:t>
            </a:r>
            <a:endParaRPr sz="1000"/>
          </a:p>
        </p:txBody>
      </p:sp>
      <p:sp>
        <p:nvSpPr>
          <p:cNvPr id="115" name="Google Shape;115;p17"/>
          <p:cNvSpPr txBox="1"/>
          <p:nvPr/>
        </p:nvSpPr>
        <p:spPr>
          <a:xfrm>
            <a:off x="5871950" y="3246200"/>
            <a:ext cx="4086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10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7543425" y="3246200"/>
            <a:ext cx="4086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40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3891100" y="4477225"/>
            <a:ext cx="1794300" cy="4353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Predicted by classifier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Formal Definitions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07475"/>
            <a:ext cx="342900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7350" y="140225"/>
            <a:ext cx="4339545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239850" y="3526725"/>
            <a:ext cx="3633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“</a:t>
            </a:r>
            <a:r>
              <a:rPr b="1" lang="it"/>
              <a:t>Positive</a:t>
            </a:r>
            <a:r>
              <a:rPr lang="it"/>
              <a:t>” is a choice: for use “positive” means </a:t>
            </a:r>
            <a:r>
              <a:rPr b="1" lang="it"/>
              <a:t>sick</a:t>
            </a:r>
            <a:r>
              <a:rPr lang="it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“positive” have to be chosen, we can decide.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Confusion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1" name="Google Shape;131;p19"/>
          <p:cNvSpPr txBox="1"/>
          <p:nvPr/>
        </p:nvSpPr>
        <p:spPr>
          <a:xfrm>
            <a:off x="5107950" y="4555800"/>
            <a:ext cx="2167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3"/>
              </a:rPr>
              <a:t>LINK</a:t>
            </a:r>
            <a:r>
              <a:rPr lang="it"/>
              <a:t> to a good tutorial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417525" y="808400"/>
            <a:ext cx="79329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It is a matrix used to inspect results in classification tasks. You can see in the matrix the correct predictions, False Positive and False Negatives.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Here is an example: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3913" y="1987775"/>
            <a:ext cx="6016177" cy="23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Confusion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9" name="Google Shape;139;p20"/>
          <p:cNvSpPr txBox="1"/>
          <p:nvPr/>
        </p:nvSpPr>
        <p:spPr>
          <a:xfrm>
            <a:off x="5107950" y="4555800"/>
            <a:ext cx="2167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3"/>
              </a:rPr>
              <a:t>LINK</a:t>
            </a:r>
            <a:r>
              <a:rPr lang="it"/>
              <a:t> to a good tutorial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417525" y="808400"/>
            <a:ext cx="36600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It is a matrix used to inspect results in classification tasks. You can see in the matrix the correct predictions, False Positive and False Negatives.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Here is an example: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9850" y="268000"/>
            <a:ext cx="4369251" cy="394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ROC Curve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7" name="Google Shape;147;p21"/>
          <p:cNvSpPr txBox="1"/>
          <p:nvPr/>
        </p:nvSpPr>
        <p:spPr>
          <a:xfrm>
            <a:off x="5107950" y="4555800"/>
            <a:ext cx="2167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3"/>
              </a:rPr>
              <a:t>LINK</a:t>
            </a:r>
            <a:r>
              <a:rPr lang="it"/>
              <a:t> to a good tutorial</a:t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417525" y="808400"/>
            <a:ext cx="36600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Get information!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