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02e1539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602e1539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2e15398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02e15398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9db053a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9db053a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02e15398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02e15398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300c584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300c584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02e15398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02e15398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00c584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300c584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02e15398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02e15398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02e15398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02e15398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02e15398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02e15398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02e15398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02e15398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02e15398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02e1539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02e15398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02e15398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19b03cc9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19b03cc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2e15398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2e1539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2e15398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2e15398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02e15398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02e15398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02e15398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02e15398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02e15398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02e15398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02e15398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02e15398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02e15398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02e15398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90072" y="4388070"/>
            <a:ext cx="1111378" cy="57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hyperlink" Target="https://towardsdatascience.com/over-fitting-and-regularization-64d16100f45c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15100" y="151100"/>
            <a:ext cx="76104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Now a super hot topic, very famous in ML</a:t>
            </a:r>
            <a:endParaRPr sz="3000"/>
          </a:p>
        </p:txBody>
      </p:sp>
      <p:sp>
        <p:nvSpPr>
          <p:cNvPr id="56" name="Google Shape;56;p13"/>
          <p:cNvSpPr txBox="1"/>
          <p:nvPr/>
        </p:nvSpPr>
        <p:spPr>
          <a:xfrm>
            <a:off x="2185650" y="3598475"/>
            <a:ext cx="56871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Overfitting will be a question for you in the interview. 100% sure - for Data Scientist Junior Position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2083850" y="1097850"/>
            <a:ext cx="51009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/>
              <a:t>OVERFITTING</a:t>
            </a:r>
            <a:endParaRPr sz="48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450" y="2329025"/>
            <a:ext cx="761676" cy="76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0" l="54348" r="0" t="69836"/>
          <a:stretch/>
        </p:blipFill>
        <p:spPr>
          <a:xfrm>
            <a:off x="3366800" y="2354525"/>
            <a:ext cx="1152976" cy="71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216425"/>
            <a:ext cx="82875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So, in simple words, what is overfitting?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36200" y="936925"/>
            <a:ext cx="8440500" cy="13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Here for example (regression example) we have different models: a line (red), a parabola (blue), a very complex model (green).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400"/>
              <a:t>Complex means in this case the maximum degree of the regressor model.</a:t>
            </a:r>
            <a:endParaRPr sz="1400"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51" y="2336425"/>
            <a:ext cx="3870799" cy="247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 rotWithShape="1">
          <a:blip r:embed="rId4">
            <a:alphaModFix/>
          </a:blip>
          <a:srcRect b="0" l="0" r="45391" t="0"/>
          <a:stretch/>
        </p:blipFill>
        <p:spPr>
          <a:xfrm>
            <a:off x="4474275" y="3092175"/>
            <a:ext cx="2312650" cy="6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 rotWithShape="1">
          <a:blip r:embed="rId4">
            <a:alphaModFix/>
          </a:blip>
          <a:srcRect b="0" l="0" r="63462" t="0"/>
          <a:stretch/>
        </p:blipFill>
        <p:spPr>
          <a:xfrm>
            <a:off x="4474275" y="3736925"/>
            <a:ext cx="1547300" cy="6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0475" y="2468075"/>
            <a:ext cx="3687550" cy="4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216425"/>
            <a:ext cx="82875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Overfitting Example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8976" r="7676" t="0"/>
          <a:stretch/>
        </p:blipFill>
        <p:spPr>
          <a:xfrm>
            <a:off x="453075" y="1026375"/>
            <a:ext cx="8146124" cy="3490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292625"/>
            <a:ext cx="53826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What is overfitting? How to prevent it?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36200" y="1089325"/>
            <a:ext cx="8378400" cy="31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Overfitting occurs when the model is “too complex” (too flexible) and adapt too well to data. In particular, the model is not able to </a:t>
            </a:r>
            <a:r>
              <a:rPr b="1" lang="it"/>
              <a:t>generalize well </a:t>
            </a:r>
            <a:r>
              <a:rPr lang="it"/>
              <a:t>and this means that it performs </a:t>
            </a:r>
            <a:r>
              <a:rPr b="1" lang="it"/>
              <a:t>very well </a:t>
            </a:r>
            <a:r>
              <a:rPr lang="it"/>
              <a:t>on training set and </a:t>
            </a:r>
            <a:r>
              <a:rPr b="1" lang="it"/>
              <a:t>very poorly on test set.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Overfitting occurs when the model is so flexible that try to reproduce the noise (intrinsic in the data).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 Overfitting can be prevented by choosing the right complexity of the model, and the right complexity depends on the data we have.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For example: for housing prices, which is the optimal degree that describes well the data </a:t>
            </a:r>
            <a:r>
              <a:rPr b="1" lang="it"/>
              <a:t>without being too complex? </a:t>
            </a:r>
            <a:r>
              <a:rPr lang="it"/>
              <a:t>(see Occam Razor on Wikipedia).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300" y="127950"/>
            <a:ext cx="761676" cy="76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 rotWithShape="1">
          <a:blip r:embed="rId4">
            <a:alphaModFix/>
          </a:blip>
          <a:srcRect b="0" l="54348" r="0" t="69836"/>
          <a:stretch/>
        </p:blipFill>
        <p:spPr>
          <a:xfrm>
            <a:off x="6653650" y="153450"/>
            <a:ext cx="1152976" cy="71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Regularization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292625"/>
            <a:ext cx="86073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Regularization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36200" y="1089325"/>
            <a:ext cx="8378400" cy="3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 Linear Regression and Polynomial Regression, </a:t>
            </a:r>
            <a:r>
              <a:rPr b="1" lang="it"/>
              <a:t>REGULARIZATION </a:t>
            </a:r>
            <a:r>
              <a:rPr lang="it"/>
              <a:t>is a solution to prevent overfitting.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/>
              <a:t>Regularization</a:t>
            </a:r>
            <a:r>
              <a:rPr lang="it"/>
              <a:t> is a way to control the model complexity in Linear Regression and Polynomial Regression. With regularization, you </a:t>
            </a:r>
            <a:r>
              <a:rPr b="1" lang="it"/>
              <a:t>penalize</a:t>
            </a:r>
            <a:r>
              <a:rPr lang="it"/>
              <a:t> the model when the weights of the model grows too much and this </a:t>
            </a:r>
            <a:r>
              <a:rPr b="1" lang="it"/>
              <a:t>oblige</a:t>
            </a:r>
            <a:r>
              <a:rPr lang="it"/>
              <a:t> the model to lower the values of the weights. There exists 2 regularizations: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Lasso</a:t>
            </a:r>
            <a:r>
              <a:rPr lang="it"/>
              <a:t> Regularization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Ridge</a:t>
            </a:r>
            <a:r>
              <a:rPr lang="it"/>
              <a:t> Regularization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t" u="sng"/>
              <a:t>Lasso and Ridge are ONLY applicable specifically to Linear Regression!</a:t>
            </a:r>
            <a:endParaRPr b="1" u="sn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140225"/>
            <a:ext cx="86073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Regularization: Lasso (L1) and Ridge (L2)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75" y="867650"/>
            <a:ext cx="7078651" cy="31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500" y="4177250"/>
            <a:ext cx="23145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9300" y="4153437"/>
            <a:ext cx="22860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292625"/>
            <a:ext cx="60132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Lasso Regularization (L1 Regularization)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36200" y="1089325"/>
            <a:ext cx="83784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Suppose we have this model for a quadratic problem: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36200" y="2106450"/>
            <a:ext cx="8474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Obviously we chose a model that is too flexible (degree 6). Lasso regularization tries to simplify the model </a:t>
            </a:r>
            <a:r>
              <a:rPr b="1" lang="it"/>
              <a:t>turning off (turn them to zero) </a:t>
            </a:r>
            <a:r>
              <a:rPr lang="it"/>
              <a:t>some weights. 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682900"/>
            <a:ext cx="44958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4">
            <a:alphaModFix/>
          </a:blip>
          <a:srcRect b="0" l="0" r="0" t="2400"/>
          <a:stretch/>
        </p:blipFill>
        <p:spPr>
          <a:xfrm>
            <a:off x="6324900" y="500200"/>
            <a:ext cx="2249550" cy="15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100" y="3077725"/>
            <a:ext cx="6172500" cy="42495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/>
          <p:nvPr/>
        </p:nvSpPr>
        <p:spPr>
          <a:xfrm>
            <a:off x="2516984" y="3012692"/>
            <a:ext cx="4237500" cy="581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446525" y="3897875"/>
            <a:ext cx="83784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Lasso Regularization is saying: hey, the red circled parameters are not useful!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You can remove them from the model! </a:t>
            </a:r>
            <a:r>
              <a:rPr b="1" lang="it"/>
              <a:t>Used as Feature Selection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292625"/>
            <a:ext cx="60132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Lasso Regularization (L1 Regularization)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7" name="Google Shape;187;p29"/>
          <p:cNvSpPr txBox="1"/>
          <p:nvPr/>
        </p:nvSpPr>
        <p:spPr>
          <a:xfrm>
            <a:off x="2345250" y="3800725"/>
            <a:ext cx="25494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Linear Regressor with Lasso</a:t>
            </a:r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5056075" y="3800725"/>
            <a:ext cx="28413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Polynomial Regressor with Lasso</a:t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925" y="1012225"/>
            <a:ext cx="5489451" cy="26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292625"/>
            <a:ext cx="60132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Ridge Regularization (L2 Regularization)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36200" y="1089325"/>
            <a:ext cx="83784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Suppose we have this model for a quadratic problem: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36200" y="2106450"/>
            <a:ext cx="8474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Obviously we chose a model that is too flexible (degree 6). Lasso regularization tries to simplify the model </a:t>
            </a:r>
            <a:r>
              <a:rPr b="1" lang="it"/>
              <a:t>decreasing all the weights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682900"/>
            <a:ext cx="44958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00" y="3077725"/>
            <a:ext cx="5483840" cy="4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292625"/>
            <a:ext cx="60132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Ridge Regularization (L2 Regularization)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4" name="Google Shape;204;p31"/>
          <p:cNvSpPr txBox="1"/>
          <p:nvPr/>
        </p:nvSpPr>
        <p:spPr>
          <a:xfrm>
            <a:off x="2345250" y="3800725"/>
            <a:ext cx="25494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Linear Regressor with Ridge</a:t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5056075" y="3800725"/>
            <a:ext cx="28413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Polynomial Regressor with Ridge</a:t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500" y="1047750"/>
            <a:ext cx="5333199" cy="26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16425"/>
            <a:ext cx="804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is Overfitting? The tailor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51100" y="860725"/>
            <a:ext cx="5001300" cy="4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Image you are a tailor. Your job is doing men clothes. In the same time arrives 5 customers, very similar in weight, height, torax etc etc. I said very similar, not </a:t>
            </a:r>
            <a:r>
              <a:rPr b="1" lang="it" sz="1500"/>
              <a:t>perfectly</a:t>
            </a:r>
            <a:r>
              <a:rPr lang="it" sz="1500"/>
              <a:t> </a:t>
            </a:r>
            <a:r>
              <a:rPr b="1" lang="it" sz="1500"/>
              <a:t>equal</a:t>
            </a:r>
            <a:r>
              <a:rPr lang="it" sz="1500"/>
              <a:t>.</a:t>
            </a:r>
            <a:r>
              <a:rPr b="1" lang="it" sz="1500"/>
              <a:t> </a:t>
            </a:r>
            <a:r>
              <a:rPr lang="it" sz="1500"/>
              <a:t>The 5 customers are our data. The suit is our model (math model). To save time, the tailor thinks: “mmmmmm...very similar bodies...I can save time measuring the first customer, make the suit and the simply replicating the suit for the other 4 customers”.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500"/>
              <a:t>So, the tailor starts with the first customer, but the tailor measures </a:t>
            </a:r>
            <a:r>
              <a:rPr b="1" lang="it" sz="1500"/>
              <a:t>too precisely </a:t>
            </a:r>
            <a:r>
              <a:rPr lang="it" sz="1500"/>
              <a:t>him and made the suit. Unsurprisingly, the suit from first customer is not fitting the other 4 customer, why? Because the tailor took the measurements </a:t>
            </a:r>
            <a:r>
              <a:rPr b="1" lang="it" sz="1500"/>
              <a:t>too precisely</a:t>
            </a:r>
            <a:r>
              <a:rPr lang="it" sz="1500"/>
              <a:t>, taking into account the unique aspects of the first customers. </a:t>
            </a:r>
            <a:endParaRPr sz="15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600" y="889625"/>
            <a:ext cx="3199551" cy="21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250" y="3216350"/>
            <a:ext cx="1060550" cy="174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292625"/>
            <a:ext cx="60132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What is regularization and what is it for?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36200" y="1089325"/>
            <a:ext cx="8378400" cy="28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Regularization is a way to prevent </a:t>
            </a:r>
            <a:r>
              <a:rPr b="1" lang="it"/>
              <a:t>overfitting </a:t>
            </a:r>
            <a:r>
              <a:rPr lang="it"/>
              <a:t>and it works because it decreases the complexity of the model, so making the model more simple and less “flexible”.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Regularization helps when we are facing </a:t>
            </a:r>
            <a:r>
              <a:rPr b="1" lang="it"/>
              <a:t>overfitting.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t"/>
              <a:t>Underfitting </a:t>
            </a:r>
            <a:r>
              <a:rPr lang="it"/>
              <a:t>is the opposite: the model is not complex </a:t>
            </a:r>
            <a:r>
              <a:rPr lang="it"/>
              <a:t>enough</a:t>
            </a:r>
            <a:r>
              <a:rPr lang="it"/>
              <a:t> and is not able to describe the data because has not enough flexibility.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300" y="127950"/>
            <a:ext cx="761676" cy="76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 rotWithShape="1">
          <a:blip r:embed="rId4">
            <a:alphaModFix/>
          </a:blip>
          <a:srcRect b="0" l="54348" r="0" t="69836"/>
          <a:stretch/>
        </p:blipFill>
        <p:spPr>
          <a:xfrm>
            <a:off x="6653650" y="153450"/>
            <a:ext cx="1152976" cy="71067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/>
        </p:nvSpPr>
        <p:spPr>
          <a:xfrm>
            <a:off x="3341700" y="4135225"/>
            <a:ext cx="2460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5"/>
              </a:rPr>
              <a:t>ADDITIONAL MATERIAL</a:t>
            </a:r>
            <a:r>
              <a:rPr lang="it"/>
              <a:t> about overfitting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Go to Section 4 and 5</a:t>
            </a:r>
            <a:endParaRPr/>
          </a:p>
        </p:txBody>
      </p:sp>
      <p:sp>
        <p:nvSpPr>
          <p:cNvPr id="221" name="Google Shape;22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Linear Regression Notebook, section 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16425"/>
            <a:ext cx="804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moral of this story?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251100" y="936925"/>
            <a:ext cx="8481300" cy="2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The tailor is the Data Scientist. The data are the customers and the suit is the ML model.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500"/>
              <a:t>The error of the tailor is </a:t>
            </a:r>
            <a:r>
              <a:rPr b="1" lang="it" sz="1500"/>
              <a:t>finding a compromise (trade-off) </a:t>
            </a:r>
            <a:r>
              <a:rPr lang="it" sz="1500"/>
              <a:t>between being precise with the first customer but also make a suit that could fit the other 4 customers.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500"/>
              <a:t>In ML is the same. When we have data, we have to find a model fitting the data </a:t>
            </a:r>
            <a:r>
              <a:rPr b="1" lang="it" sz="1500"/>
              <a:t>well, but not so well, </a:t>
            </a:r>
            <a:r>
              <a:rPr lang="it" sz="1500"/>
              <a:t>because we risk to fit the </a:t>
            </a:r>
            <a:r>
              <a:rPr b="1" lang="it" sz="1500"/>
              <a:t>essence</a:t>
            </a:r>
            <a:r>
              <a:rPr lang="it" sz="1500"/>
              <a:t> of the data </a:t>
            </a:r>
            <a:r>
              <a:rPr b="1" lang="it" sz="1500"/>
              <a:t>+ the noise. </a:t>
            </a:r>
            <a:r>
              <a:rPr lang="it" sz="1500"/>
              <a:t>Well, overfitting is when the model is </a:t>
            </a:r>
            <a:r>
              <a:rPr b="1" lang="it" sz="1500"/>
              <a:t>too adherent to the data, </a:t>
            </a:r>
            <a:r>
              <a:rPr lang="it" sz="1500"/>
              <a:t>so much adherent that the model capture the nature of the data (distribution of data) </a:t>
            </a:r>
            <a:r>
              <a:rPr b="1" lang="it" sz="1500"/>
              <a:t>+ the noise.</a:t>
            </a:r>
            <a:endParaRPr b="1" sz="15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450" y="3276550"/>
            <a:ext cx="5927750" cy="17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16425"/>
            <a:ext cx="804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irreducible noise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51100" y="936925"/>
            <a:ext cx="8481300" cy="14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In fact, data are sampled from a population and data are always a partial view of the real problem.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500"/>
              <a:t>In fact, in the data we have to assume that there always a part of noise, that is it random, and </a:t>
            </a:r>
            <a:r>
              <a:rPr b="1" lang="it" sz="1500"/>
              <a:t>unpredictable. </a:t>
            </a:r>
            <a:r>
              <a:rPr lang="it" sz="1500"/>
              <a:t>With overfitting, we are forcing the model to </a:t>
            </a:r>
            <a:r>
              <a:rPr b="1" lang="it" sz="1500"/>
              <a:t>learn the noise</a:t>
            </a:r>
            <a:r>
              <a:rPr lang="it" sz="1500"/>
              <a:t>.</a:t>
            </a:r>
            <a:endParaRPr sz="1500"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4434" l="6021" r="7712" t="0"/>
          <a:stretch/>
        </p:blipFill>
        <p:spPr>
          <a:xfrm>
            <a:off x="3508950" y="2392425"/>
            <a:ext cx="3944249" cy="24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025" y="3230025"/>
            <a:ext cx="2794850" cy="43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16425"/>
            <a:ext cx="804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Bias vs Variance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51100" y="936925"/>
            <a:ext cx="84813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500"/>
              <a:t>In the “right” model given the data is when we have </a:t>
            </a:r>
            <a:r>
              <a:rPr b="1" lang="it" sz="1500"/>
              <a:t>low</a:t>
            </a:r>
            <a:r>
              <a:rPr lang="it" sz="1500"/>
              <a:t> </a:t>
            </a:r>
            <a:r>
              <a:rPr b="1" lang="it" sz="1500"/>
              <a:t>bias </a:t>
            </a:r>
            <a:r>
              <a:rPr lang="it" sz="1500"/>
              <a:t>and</a:t>
            </a:r>
            <a:r>
              <a:rPr b="1" lang="it" sz="1500"/>
              <a:t> low</a:t>
            </a:r>
            <a:r>
              <a:rPr lang="it" sz="1500"/>
              <a:t> </a:t>
            </a:r>
            <a:r>
              <a:rPr b="1" lang="it" sz="1500"/>
              <a:t>variance. </a:t>
            </a:r>
            <a:endParaRPr sz="1500"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24953" l="0" r="0" t="0"/>
          <a:stretch/>
        </p:blipFill>
        <p:spPr>
          <a:xfrm>
            <a:off x="1479775" y="1451025"/>
            <a:ext cx="6407650" cy="18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29575" y="3271475"/>
            <a:ext cx="32691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High variance means that the model is </a:t>
            </a:r>
            <a:r>
              <a:rPr b="1" lang="it" sz="1300"/>
              <a:t>very influenced</a:t>
            </a:r>
            <a:r>
              <a:rPr lang="it" sz="1300"/>
              <a:t> by data: it is sufficient to move a bit one sample, and the parameters model change a lot. The model is </a:t>
            </a:r>
            <a:r>
              <a:rPr b="1" lang="it" sz="1300"/>
              <a:t>too sensible</a:t>
            </a:r>
            <a:r>
              <a:rPr lang="it" sz="1300"/>
              <a:t> depending on specific data. The model is </a:t>
            </a:r>
            <a:r>
              <a:rPr b="1" lang="it" sz="1300"/>
              <a:t>too complex and is capturing intrinsic noise</a:t>
            </a:r>
            <a:endParaRPr b="1" sz="1300"/>
          </a:p>
        </p:txBody>
      </p:sp>
      <p:sp>
        <p:nvSpPr>
          <p:cNvPr id="91" name="Google Shape;91;p17"/>
          <p:cNvSpPr txBox="1"/>
          <p:nvPr/>
        </p:nvSpPr>
        <p:spPr>
          <a:xfrm>
            <a:off x="3703500" y="3295775"/>
            <a:ext cx="23460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High Bias means that the model is </a:t>
            </a:r>
            <a:r>
              <a:rPr b="1" lang="it" sz="1300"/>
              <a:t>too simple. </a:t>
            </a:r>
            <a:r>
              <a:rPr lang="it" sz="1300"/>
              <a:t>It is not flexible and is not able to fit the data properly.</a:t>
            </a:r>
            <a:endParaRPr sz="1300"/>
          </a:p>
        </p:txBody>
      </p:sp>
      <p:sp>
        <p:nvSpPr>
          <p:cNvPr id="92" name="Google Shape;92;p17"/>
          <p:cNvSpPr txBox="1"/>
          <p:nvPr/>
        </p:nvSpPr>
        <p:spPr>
          <a:xfrm>
            <a:off x="6178125" y="3269125"/>
            <a:ext cx="2456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Good balance, low bias and low variance. The model </a:t>
            </a:r>
            <a:r>
              <a:rPr b="1" lang="it" sz="1300"/>
              <a:t>GENERALIZE well</a:t>
            </a:r>
            <a:r>
              <a:rPr lang="it" sz="1300"/>
              <a:t> on unseen data.</a:t>
            </a:r>
            <a:endParaRPr sz="13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300" y="127950"/>
            <a:ext cx="761676" cy="76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5">
            <a:alphaModFix/>
          </a:blip>
          <a:srcRect b="0" l="54348" r="0" t="69836"/>
          <a:stretch/>
        </p:blipFill>
        <p:spPr>
          <a:xfrm>
            <a:off x="6653650" y="153450"/>
            <a:ext cx="1152976" cy="71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216425"/>
            <a:ext cx="54003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In Supervised Learning a good model should </a:t>
            </a:r>
            <a:r>
              <a:rPr lang="it" sz="2400" u="sng"/>
              <a:t>GENERALIZES</a:t>
            </a:r>
            <a:r>
              <a:rPr lang="it" sz="2400"/>
              <a:t> well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51100" y="1241725"/>
            <a:ext cx="84813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A good ML model should </a:t>
            </a:r>
            <a:r>
              <a:rPr b="1" lang="it" sz="1500"/>
              <a:t>GENERALIZE well on unseen data </a:t>
            </a:r>
            <a:r>
              <a:rPr lang="it" sz="1500"/>
              <a:t>(</a:t>
            </a:r>
            <a:r>
              <a:rPr lang="it" sz="1500">
                <a:solidFill>
                  <a:srgbClr val="FF0000"/>
                </a:solidFill>
              </a:rPr>
              <a:t>use exactly this sentence when you are talking in a interview</a:t>
            </a:r>
            <a:r>
              <a:rPr lang="it" sz="1500"/>
              <a:t>).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500"/>
              <a:t>This means that the model can properly predict on unseen (new) data and has captured well the relationship between input and output and </a:t>
            </a:r>
            <a:r>
              <a:rPr b="1" lang="it" sz="1500"/>
              <a:t>do not fit the noise.</a:t>
            </a:r>
            <a:endParaRPr b="1" sz="15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2610875"/>
            <a:ext cx="3870799" cy="247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4281600" y="3251300"/>
            <a:ext cx="40776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Generalization concept is valid both for regression and classification tasks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16425"/>
            <a:ext cx="82875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In Supervised Learning a good model should </a:t>
            </a:r>
            <a:r>
              <a:rPr lang="it" sz="2400" u="sng"/>
              <a:t>GENERALIZES</a:t>
            </a:r>
            <a:r>
              <a:rPr lang="it" sz="2400"/>
              <a:t> well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75" y="1246950"/>
            <a:ext cx="8306477" cy="36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216425"/>
            <a:ext cx="82875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So, in simple words, what is overfitting?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36200" y="936925"/>
            <a:ext cx="8440500" cy="13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Overfitting is when a model (regressor or classifier) can capture the noise in the data and so can reach very high score on the training set but </a:t>
            </a:r>
            <a:r>
              <a:rPr b="1" lang="it" sz="1400"/>
              <a:t>very poor score</a:t>
            </a:r>
            <a:r>
              <a:rPr lang="it" sz="1400"/>
              <a:t> on the test set.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400"/>
              <a:t>This happens because the model is </a:t>
            </a:r>
            <a:r>
              <a:rPr b="1" lang="it" sz="1400"/>
              <a:t>too much “flexible” and too much COMPLEX </a:t>
            </a:r>
            <a:r>
              <a:rPr lang="it" sz="1400"/>
              <a:t>for the data we have.</a:t>
            </a:r>
            <a:endParaRPr sz="140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75" y="2629624"/>
            <a:ext cx="4275025" cy="1485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600" y="2571750"/>
            <a:ext cx="3623925" cy="14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216425"/>
            <a:ext cx="82875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Both regression and classification can suffer from overfitting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36200" y="1089325"/>
            <a:ext cx="2266500" cy="21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400"/>
              <a:t>Both Regression and Classification tasks (ALL SUPERVISED ML) suffer from potential </a:t>
            </a:r>
            <a:r>
              <a:rPr b="1" lang="it" sz="1400"/>
              <a:t>overfitting problems.</a:t>
            </a:r>
            <a:endParaRPr b="1" sz="14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725" y="1270463"/>
            <a:ext cx="4822324" cy="16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2375" y="3051350"/>
            <a:ext cx="4275024" cy="17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2676275" y="1661200"/>
            <a:ext cx="24963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Regression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2693450" y="3830075"/>
            <a:ext cx="24963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Classification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