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79de9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79de9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9716b7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9716b7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86708" y="727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 used Regression Models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most used Regression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and Polynomial Regression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76125" y="1043750"/>
            <a:ext cx="66669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We already saw it!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Decision Tree Regressor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8500" y="874475"/>
            <a:ext cx="831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Decision Tree Regressor is an </a:t>
            </a:r>
            <a:r>
              <a:rPr b="1" lang="it" sz="1800"/>
              <a:t>recursive partitioning </a:t>
            </a:r>
            <a:r>
              <a:rPr lang="it" sz="1800"/>
              <a:t>of the data.</a:t>
            </a:r>
            <a:endParaRPr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38" y="2300700"/>
            <a:ext cx="6113724" cy="27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175" y="1523375"/>
            <a:ext cx="5210825" cy="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