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B97C-C4DC-4028-81BB-6BC789B0E3C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C50B-40B6-4D07-BEB0-D85F4A63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50287" y="926841"/>
            <a:ext cx="6469487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3200" dirty="0">
                <a:ln w="12700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AUTOMATED </a:t>
            </a:r>
            <a:r>
              <a:rPr lang="en-US" sz="3200" dirty="0" smtClean="0">
                <a:ln w="12700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ROOM APPOINTMENT AND </a:t>
            </a:r>
            <a:r>
              <a:rPr lang="en-US" sz="3200" dirty="0">
                <a:ln w="12700"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INSTRUCTORS’ AVAILABILITY FOR BULACAN POLYTECHNIC COLLEGE – MAIN CAMPUS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2" y="110321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128789"/>
            <a:ext cx="1827726" cy="502277"/>
          </a:xfrm>
        </p:spPr>
        <p:txBody>
          <a:bodyPr>
            <a:noAutofit/>
          </a:bodyPr>
          <a:lstStyle/>
          <a:p>
            <a:pPr algn="ctr"/>
            <a:r>
              <a:rPr lang="en-US" sz="1800" i="1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76" y="1073482"/>
            <a:ext cx="10958848" cy="49538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Effective Scheduling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Real-Time Updates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User-Friendly Interface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42" y="128789"/>
            <a:ext cx="875763" cy="8757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657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1507"/>
            <a:ext cx="119294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The study focuses on developing an Automated Room Appointment and Instructors’ Availability for </a:t>
            </a:r>
            <a:r>
              <a:rPr lang="en-PH" sz="2400" kern="100" dirty="0" err="1" smtClean="0"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Bulacan</a:t>
            </a:r>
            <a:r>
              <a:rPr lang="en-PH" sz="2400" kern="100" dirty="0" smtClean="0"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 Polytechnic College- Main Campus. The system aims to provide efficient management of room scheduling and tracking Instructors’ Availability </a:t>
            </a:r>
            <a:endParaRPr lang="en-US" sz="2000" kern="100" dirty="0" smtClean="0">
              <a:effectLst/>
              <a:latin typeface="Aptos"/>
              <a:ea typeface="Aptos"/>
              <a:cs typeface="Arial" panose="020B0604020202020204" pitchFamily="34" charset="0"/>
            </a:endParaRPr>
          </a:p>
          <a:p>
            <a:pPr marL="53975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Administrators: will have access to manage schedules, update room availability, and view reports.</a:t>
            </a:r>
            <a:endParaRPr lang="en-US" sz="2000" kern="100" dirty="0" smtClean="0">
              <a:effectLst/>
              <a:latin typeface="Aptos"/>
              <a:ea typeface="Aptos"/>
              <a:cs typeface="Arial" panose="020B0604020202020204" pitchFamily="34" charset="0"/>
            </a:endParaRPr>
          </a:p>
          <a:p>
            <a:pPr marL="53975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Instructors: can view their schedules, update a availability, and receive notifications.</a:t>
            </a:r>
            <a:endParaRPr lang="en-US" sz="2000" kern="100" dirty="0" smtClean="0">
              <a:effectLst/>
              <a:latin typeface="Aptos"/>
              <a:ea typeface="Aptos"/>
              <a:cs typeface="Arial" panose="020B0604020202020204" pitchFamily="34" charset="0"/>
            </a:endParaRPr>
          </a:p>
          <a:p>
            <a:pPr marL="53975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Students: can accessories room schedules and check their instructors.</a:t>
            </a:r>
            <a:endParaRPr lang="en-US" sz="2000" kern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322" y="365891"/>
            <a:ext cx="316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 Rounded MT Bold" panose="020F0704030504030204" pitchFamily="34" charset="0"/>
              </a:rPr>
              <a:t>SCOPE AND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181" y="838548"/>
            <a:ext cx="10916529" cy="536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A single platform for all scheduling tasks is known as centralized scheduling. Real-time Updates: Notifications of schedule modifications are sent out instantly. User-friendly Interface: All user types may easily navigate and use this simple layout.</a:t>
            </a:r>
            <a:endParaRPr lang="en-US" sz="2000" kern="100" dirty="0" smtClean="0">
              <a:effectLst/>
              <a:latin typeface="Aptos"/>
              <a:ea typeface="Aptos"/>
              <a:cs typeface="Arial" panose="020B0604020202020204" pitchFamily="34" charset="0"/>
            </a:endParaRPr>
          </a:p>
          <a:p>
            <a:pPr marL="539750" indent="457200"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The use of the Automated Room Appointment and Instructors' Availability System offers several advantages: Increased efficiency, reduce conflicts, enhance communication, data driven decision.</a:t>
            </a:r>
            <a:endParaRPr lang="en-US" sz="2000" kern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6100" y="722657"/>
            <a:ext cx="11380762" cy="4489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2400" kern="100" dirty="0" smtClean="0"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Although the system’s features can greatly improve the school’s management, there are still things the system features are limited to do: </a:t>
            </a:r>
            <a:endParaRPr lang="en-US" sz="2000" kern="100" dirty="0" smtClean="0">
              <a:effectLst/>
              <a:latin typeface="Aptos"/>
              <a:ea typeface="Aptos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sz="2400" kern="100" dirty="0" smtClean="0"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Data Accuracy: The effectiveness of the automated system relies heavily on the accuracy of the input data. Any inaccuracies in instructors' availability or room specifications can lead to scheduling conflicts or inefficiencies.</a:t>
            </a:r>
            <a:endParaRPr lang="en-US" sz="2000" kern="100" dirty="0" smtClean="0">
              <a:effectLst/>
              <a:latin typeface="Aptos"/>
              <a:ea typeface="Aptos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PH" sz="2400" kern="100" dirty="0" smtClean="0">
                <a:effectLst/>
                <a:latin typeface="Times New Roman" panose="02020603050405020304" pitchFamily="18" charset="0"/>
                <a:ea typeface="Aptos"/>
                <a:cs typeface="Arial" panose="020B0604020202020204" pitchFamily="34" charset="0"/>
              </a:rPr>
              <a:t>Technical Issues: The implementation of new software can face technical challenges such as software bugs, integration issues with existing systems, and hardware compatibility problems.</a:t>
            </a:r>
            <a:endParaRPr lang="en-US" sz="2000" kern="100" dirty="0">
              <a:effectLst/>
              <a:latin typeface="Aptos"/>
              <a:ea typeface="Apto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Arial Rounded MT Bold</vt:lpstr>
      <vt:lpstr>Calibri</vt:lpstr>
      <vt:lpstr>Calibri Light</vt:lpstr>
      <vt:lpstr>Cooper Black</vt:lpstr>
      <vt:lpstr>Times New Roman</vt:lpstr>
      <vt:lpstr>Office Theme</vt:lpstr>
      <vt:lpstr>PowerPoint Presentation</vt:lpstr>
      <vt:lpstr>OBJECTIVES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2024-11-29T16:39:41Z</dcterms:created>
  <dcterms:modified xsi:type="dcterms:W3CDTF">2024-11-29T17:50:33Z</dcterms:modified>
</cp:coreProperties>
</file>