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7" r:id="rId2"/>
    <p:sldId id="338" r:id="rId3"/>
    <p:sldId id="339" r:id="rId4"/>
    <p:sldId id="340" r:id="rId5"/>
    <p:sldId id="341" r:id="rId6"/>
    <p:sldId id="342" r:id="rId7"/>
    <p:sldId id="256" r:id="rId8"/>
    <p:sldId id="257" r:id="rId9"/>
    <p:sldId id="272" r:id="rId10"/>
    <p:sldId id="268" r:id="rId11"/>
    <p:sldId id="365" r:id="rId12"/>
    <p:sldId id="274" r:id="rId13"/>
    <p:sldId id="366" r:id="rId14"/>
    <p:sldId id="316" r:id="rId15"/>
    <p:sldId id="367" r:id="rId16"/>
    <p:sldId id="335" r:id="rId17"/>
    <p:sldId id="368" r:id="rId18"/>
    <p:sldId id="275" r:id="rId19"/>
    <p:sldId id="369" r:id="rId20"/>
    <p:sldId id="277" r:id="rId21"/>
    <p:sldId id="370" r:id="rId22"/>
    <p:sldId id="336" r:id="rId23"/>
    <p:sldId id="371" r:id="rId24"/>
    <p:sldId id="278" r:id="rId25"/>
    <p:sldId id="298" r:id="rId26"/>
    <p:sldId id="300" r:id="rId27"/>
    <p:sldId id="344" r:id="rId28"/>
    <p:sldId id="262" r:id="rId29"/>
    <p:sldId id="279" r:id="rId30"/>
    <p:sldId id="299" r:id="rId31"/>
    <p:sldId id="301" r:id="rId32"/>
    <p:sldId id="346" r:id="rId33"/>
    <p:sldId id="363" r:id="rId34"/>
    <p:sldId id="280" r:id="rId35"/>
    <p:sldId id="302" r:id="rId36"/>
    <p:sldId id="303" r:id="rId37"/>
    <p:sldId id="347" r:id="rId38"/>
    <p:sldId id="364" r:id="rId39"/>
    <p:sldId id="281" r:id="rId40"/>
    <p:sldId id="304" r:id="rId41"/>
    <p:sldId id="305" r:id="rId42"/>
    <p:sldId id="348" r:id="rId43"/>
    <p:sldId id="372" r:id="rId44"/>
    <p:sldId id="282" r:id="rId45"/>
    <p:sldId id="306" r:id="rId46"/>
    <p:sldId id="307" r:id="rId47"/>
    <p:sldId id="349" r:id="rId48"/>
    <p:sldId id="373" r:id="rId49"/>
    <p:sldId id="283" r:id="rId50"/>
    <p:sldId id="309" r:id="rId51"/>
    <p:sldId id="308" r:id="rId52"/>
    <p:sldId id="350" r:id="rId53"/>
    <p:sldId id="374" r:id="rId54"/>
    <p:sldId id="284" r:id="rId55"/>
    <p:sldId id="310" r:id="rId56"/>
    <p:sldId id="311" r:id="rId57"/>
    <p:sldId id="351" r:id="rId58"/>
    <p:sldId id="375" r:id="rId59"/>
    <p:sldId id="285" r:id="rId60"/>
    <p:sldId id="312" r:id="rId61"/>
    <p:sldId id="313" r:id="rId62"/>
    <p:sldId id="352" r:id="rId63"/>
    <p:sldId id="376" r:id="rId64"/>
    <p:sldId id="288" r:id="rId65"/>
    <p:sldId id="314" r:id="rId66"/>
    <p:sldId id="315" r:id="rId67"/>
    <p:sldId id="353" r:id="rId68"/>
    <p:sldId id="377" r:id="rId69"/>
    <p:sldId id="289" r:id="rId70"/>
    <p:sldId id="317" r:id="rId71"/>
    <p:sldId id="318" r:id="rId72"/>
    <p:sldId id="354" r:id="rId73"/>
    <p:sldId id="378" r:id="rId74"/>
    <p:sldId id="290" r:id="rId75"/>
    <p:sldId id="319" r:id="rId76"/>
    <p:sldId id="320" r:id="rId77"/>
    <p:sldId id="355" r:id="rId78"/>
    <p:sldId id="379" r:id="rId79"/>
    <p:sldId id="291" r:id="rId80"/>
    <p:sldId id="321" r:id="rId81"/>
    <p:sldId id="322" r:id="rId82"/>
    <p:sldId id="356" r:id="rId83"/>
    <p:sldId id="380" r:id="rId84"/>
    <p:sldId id="292" r:id="rId85"/>
    <p:sldId id="323" r:id="rId86"/>
    <p:sldId id="324" r:id="rId87"/>
    <p:sldId id="357" r:id="rId88"/>
    <p:sldId id="381" r:id="rId89"/>
    <p:sldId id="293" r:id="rId90"/>
    <p:sldId id="325" r:id="rId91"/>
    <p:sldId id="326" r:id="rId92"/>
    <p:sldId id="358" r:id="rId93"/>
    <p:sldId id="382" r:id="rId94"/>
    <p:sldId id="294" r:id="rId95"/>
    <p:sldId id="327" r:id="rId96"/>
    <p:sldId id="328" r:id="rId97"/>
    <p:sldId id="359" r:id="rId98"/>
    <p:sldId id="383" r:id="rId99"/>
    <p:sldId id="295" r:id="rId100"/>
    <p:sldId id="329" r:id="rId101"/>
    <p:sldId id="330" r:id="rId102"/>
    <p:sldId id="360" r:id="rId103"/>
    <p:sldId id="384" r:id="rId104"/>
    <p:sldId id="296" r:id="rId105"/>
    <p:sldId id="331" r:id="rId106"/>
    <p:sldId id="332" r:id="rId107"/>
    <p:sldId id="361" r:id="rId108"/>
    <p:sldId id="385" r:id="rId109"/>
    <p:sldId id="297" r:id="rId110"/>
    <p:sldId id="333" r:id="rId111"/>
    <p:sldId id="334" r:id="rId112"/>
    <p:sldId id="362" r:id="rId113"/>
    <p:sldId id="386" r:id="rId114"/>
    <p:sldId id="260" r:id="rId115"/>
    <p:sldId id="266" r:id="rId116"/>
    <p:sldId id="261" r:id="rId117"/>
    <p:sldId id="267" r:id="rId118"/>
    <p:sldId id="270" r:id="rId119"/>
    <p:sldId id="388" r:id="rId120"/>
    <p:sldId id="390" r:id="rId121"/>
    <p:sldId id="394" r:id="rId122"/>
    <p:sldId id="396" r:id="rId123"/>
    <p:sldId id="397" r:id="rId124"/>
    <p:sldId id="395" r:id="rId125"/>
    <p:sldId id="398" r:id="rId126"/>
    <p:sldId id="399" r:id="rId127"/>
    <p:sldId id="391" r:id="rId128"/>
    <p:sldId id="400" r:id="rId129"/>
    <p:sldId id="402" r:id="rId130"/>
    <p:sldId id="403" r:id="rId131"/>
    <p:sldId id="401" r:id="rId132"/>
    <p:sldId id="404" r:id="rId133"/>
    <p:sldId id="405" r:id="rId134"/>
    <p:sldId id="389" r:id="rId135"/>
    <p:sldId id="392" r:id="rId136"/>
    <p:sldId id="406" r:id="rId137"/>
    <p:sldId id="408" r:id="rId138"/>
    <p:sldId id="409" r:id="rId139"/>
    <p:sldId id="407" r:id="rId140"/>
    <p:sldId id="410" r:id="rId141"/>
    <p:sldId id="411" r:id="rId142"/>
    <p:sldId id="393" r:id="rId143"/>
    <p:sldId id="412" r:id="rId144"/>
    <p:sldId id="414" r:id="rId145"/>
    <p:sldId id="415" r:id="rId146"/>
    <p:sldId id="413" r:id="rId147"/>
    <p:sldId id="416" r:id="rId148"/>
    <p:sldId id="417" r:id="rId149"/>
    <p:sldId id="387" r:id="rId150"/>
    <p:sldId id="263" r:id="rId151"/>
    <p:sldId id="418" r:id="rId152"/>
    <p:sldId id="264" r:id="rId153"/>
    <p:sldId id="419" r:id="rId154"/>
    <p:sldId id="265" r:id="rId155"/>
    <p:sldId id="420" r:id="rId156"/>
    <p:sldId id="421" r:id="rId157"/>
    <p:sldId id="422" r:id="rId158"/>
    <p:sldId id="425" r:id="rId159"/>
    <p:sldId id="424" r:id="rId160"/>
    <p:sldId id="423" r:id="rId1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extLst>
      <p:ext uri="{19B8F6BF-5375-455C-9EA6-DF929625EA0E}">
        <p15:presenceInfo xmlns:p15="http://schemas.microsoft.com/office/powerpoint/2012/main" userId="LENOV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CCFF"/>
    <a:srgbClr val="99FFCC"/>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015" autoAdjust="0"/>
    <p:restoredTop sz="94660"/>
  </p:normalViewPr>
  <p:slideViewPr>
    <p:cSldViewPr snapToGrid="0">
      <p:cViewPr varScale="1">
        <p:scale>
          <a:sx n="74" d="100"/>
          <a:sy n="74" d="100"/>
        </p:scale>
        <p:origin x="2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commentAuthors" Target="commentAuthor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10-23T11:44:38.103" idx="1">
    <p:pos x="10" y="10"/>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096E2BB-59B0-4327-9B98-34AF22754BE3}"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33C92-12B2-436C-848C-070759C5D774}" type="slidenum">
              <a:rPr lang="en-US" smtClean="0"/>
              <a:t>‹#›</a:t>
            </a:fld>
            <a:endParaRPr lang="en-US"/>
          </a:p>
        </p:txBody>
      </p:sp>
    </p:spTree>
    <p:extLst>
      <p:ext uri="{BB962C8B-B14F-4D97-AF65-F5344CB8AC3E}">
        <p14:creationId xmlns:p14="http://schemas.microsoft.com/office/powerpoint/2010/main" val="518609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6E2BB-59B0-4327-9B98-34AF22754BE3}"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33C92-12B2-436C-848C-070759C5D774}" type="slidenum">
              <a:rPr lang="en-US" smtClean="0"/>
              <a:t>‹#›</a:t>
            </a:fld>
            <a:endParaRPr lang="en-US"/>
          </a:p>
        </p:txBody>
      </p:sp>
    </p:spTree>
    <p:extLst>
      <p:ext uri="{BB962C8B-B14F-4D97-AF65-F5344CB8AC3E}">
        <p14:creationId xmlns:p14="http://schemas.microsoft.com/office/powerpoint/2010/main" val="3560729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6E2BB-59B0-4327-9B98-34AF22754BE3}"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33C92-12B2-436C-848C-070759C5D774}" type="slidenum">
              <a:rPr lang="en-US" smtClean="0"/>
              <a:t>‹#›</a:t>
            </a:fld>
            <a:endParaRPr lang="en-US"/>
          </a:p>
        </p:txBody>
      </p:sp>
    </p:spTree>
    <p:extLst>
      <p:ext uri="{BB962C8B-B14F-4D97-AF65-F5344CB8AC3E}">
        <p14:creationId xmlns:p14="http://schemas.microsoft.com/office/powerpoint/2010/main" val="2299928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6E2BB-59B0-4327-9B98-34AF22754BE3}"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33C92-12B2-436C-848C-070759C5D774}" type="slidenum">
              <a:rPr lang="en-US" smtClean="0"/>
              <a:t>‹#›</a:t>
            </a:fld>
            <a:endParaRPr lang="en-US"/>
          </a:p>
        </p:txBody>
      </p:sp>
    </p:spTree>
    <p:extLst>
      <p:ext uri="{BB962C8B-B14F-4D97-AF65-F5344CB8AC3E}">
        <p14:creationId xmlns:p14="http://schemas.microsoft.com/office/powerpoint/2010/main" val="2309134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96E2BB-59B0-4327-9B98-34AF22754BE3}"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33C92-12B2-436C-848C-070759C5D774}" type="slidenum">
              <a:rPr lang="en-US" smtClean="0"/>
              <a:t>‹#›</a:t>
            </a:fld>
            <a:endParaRPr lang="en-US"/>
          </a:p>
        </p:txBody>
      </p:sp>
    </p:spTree>
    <p:extLst>
      <p:ext uri="{BB962C8B-B14F-4D97-AF65-F5344CB8AC3E}">
        <p14:creationId xmlns:p14="http://schemas.microsoft.com/office/powerpoint/2010/main" val="2160056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96E2BB-59B0-4327-9B98-34AF22754BE3}" type="datetimeFigureOut">
              <a:rPr lang="en-US" smtClean="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33C92-12B2-436C-848C-070759C5D774}" type="slidenum">
              <a:rPr lang="en-US" smtClean="0"/>
              <a:t>‹#›</a:t>
            </a:fld>
            <a:endParaRPr lang="en-US"/>
          </a:p>
        </p:txBody>
      </p:sp>
    </p:spTree>
    <p:extLst>
      <p:ext uri="{BB962C8B-B14F-4D97-AF65-F5344CB8AC3E}">
        <p14:creationId xmlns:p14="http://schemas.microsoft.com/office/powerpoint/2010/main" val="1248777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96E2BB-59B0-4327-9B98-34AF22754BE3}" type="datetimeFigureOut">
              <a:rPr lang="en-US" smtClean="0"/>
              <a:t>11/29/2024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E33C92-12B2-436C-848C-070759C5D774}" type="slidenum">
              <a:rPr lang="en-US" smtClean="0"/>
              <a:t>‹#›</a:t>
            </a:fld>
            <a:endParaRPr lang="en-US"/>
          </a:p>
        </p:txBody>
      </p:sp>
    </p:spTree>
    <p:extLst>
      <p:ext uri="{BB962C8B-B14F-4D97-AF65-F5344CB8AC3E}">
        <p14:creationId xmlns:p14="http://schemas.microsoft.com/office/powerpoint/2010/main" val="1247605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96E2BB-59B0-4327-9B98-34AF22754BE3}" type="datetimeFigureOut">
              <a:rPr lang="en-US" smtClean="0"/>
              <a:t>11/29/2024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E33C92-12B2-436C-848C-070759C5D774}" type="slidenum">
              <a:rPr lang="en-US" smtClean="0"/>
              <a:t>‹#›</a:t>
            </a:fld>
            <a:endParaRPr lang="en-US"/>
          </a:p>
        </p:txBody>
      </p:sp>
    </p:spTree>
    <p:extLst>
      <p:ext uri="{BB962C8B-B14F-4D97-AF65-F5344CB8AC3E}">
        <p14:creationId xmlns:p14="http://schemas.microsoft.com/office/powerpoint/2010/main" val="2661067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6E2BB-59B0-4327-9B98-34AF22754BE3}" type="datetimeFigureOut">
              <a:rPr lang="en-US" smtClean="0"/>
              <a:t>11/29/2024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E33C92-12B2-436C-848C-070759C5D774}" type="slidenum">
              <a:rPr lang="en-US" smtClean="0"/>
              <a:t>‹#›</a:t>
            </a:fld>
            <a:endParaRPr lang="en-US"/>
          </a:p>
        </p:txBody>
      </p:sp>
    </p:spTree>
    <p:extLst>
      <p:ext uri="{BB962C8B-B14F-4D97-AF65-F5344CB8AC3E}">
        <p14:creationId xmlns:p14="http://schemas.microsoft.com/office/powerpoint/2010/main" val="3241398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96E2BB-59B0-4327-9B98-34AF22754BE3}" type="datetimeFigureOut">
              <a:rPr lang="en-US" smtClean="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33C92-12B2-436C-848C-070759C5D774}" type="slidenum">
              <a:rPr lang="en-US" smtClean="0"/>
              <a:t>‹#›</a:t>
            </a:fld>
            <a:endParaRPr lang="en-US"/>
          </a:p>
        </p:txBody>
      </p:sp>
    </p:spTree>
    <p:extLst>
      <p:ext uri="{BB962C8B-B14F-4D97-AF65-F5344CB8AC3E}">
        <p14:creationId xmlns:p14="http://schemas.microsoft.com/office/powerpoint/2010/main" val="2530117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96E2BB-59B0-4327-9B98-34AF22754BE3}" type="datetimeFigureOut">
              <a:rPr lang="en-US" smtClean="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33C92-12B2-436C-848C-070759C5D774}" type="slidenum">
              <a:rPr lang="en-US" smtClean="0"/>
              <a:t>‹#›</a:t>
            </a:fld>
            <a:endParaRPr lang="en-US"/>
          </a:p>
        </p:txBody>
      </p:sp>
    </p:spTree>
    <p:extLst>
      <p:ext uri="{BB962C8B-B14F-4D97-AF65-F5344CB8AC3E}">
        <p14:creationId xmlns:p14="http://schemas.microsoft.com/office/powerpoint/2010/main" val="2799173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6E2BB-59B0-4327-9B98-34AF22754BE3}" type="datetimeFigureOut">
              <a:rPr lang="en-US" smtClean="0"/>
              <a:t>11/29/2024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33C92-12B2-436C-848C-070759C5D774}" type="slidenum">
              <a:rPr lang="en-US" smtClean="0"/>
              <a:t>‹#›</a:t>
            </a:fld>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87337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11.xml"/><Relationship Id="rId7" Type="http://schemas.openxmlformats.org/officeDocument/2006/relationships/slide" Target="slide12.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slide" Target="slide114.xml"/><Relationship Id="rId4" Type="http://schemas.openxmlformats.org/officeDocument/2006/relationships/slide" Target="slide116.xml"/><Relationship Id="rId9" Type="http://schemas.openxmlformats.org/officeDocument/2006/relationships/image" Target="../media/image3.jpeg"/></Relationships>
</file>

<file path=ppt/slides/_rels/slide100.xml.rels><?xml version="1.0" encoding="UTF-8" standalone="yes"?>
<Relationships xmlns="http://schemas.openxmlformats.org/package/2006/relationships"><Relationship Id="rId8" Type="http://schemas.openxmlformats.org/officeDocument/2006/relationships/slide" Target="slide101.xml"/><Relationship Id="rId3" Type="http://schemas.openxmlformats.org/officeDocument/2006/relationships/slide" Target="slide116.xml"/><Relationship Id="rId7" Type="http://schemas.openxmlformats.org/officeDocument/2006/relationships/slide" Target="slide1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22.xml"/><Relationship Id="rId5" Type="http://schemas.openxmlformats.org/officeDocument/2006/relationships/image" Target="../media/image8.png"/><Relationship Id="rId10" Type="http://schemas.openxmlformats.org/officeDocument/2006/relationships/slide" Target="slide103.xml"/><Relationship Id="rId4" Type="http://schemas.openxmlformats.org/officeDocument/2006/relationships/slide" Target="slide114.xml"/><Relationship Id="rId9" Type="http://schemas.openxmlformats.org/officeDocument/2006/relationships/image" Target="../media/image3.jpeg"/></Relationships>
</file>

<file path=ppt/slides/_rels/slide101.xml.rels><?xml version="1.0" encoding="UTF-8" standalone="yes"?>
<Relationships xmlns="http://schemas.openxmlformats.org/package/2006/relationships"><Relationship Id="rId8" Type="http://schemas.openxmlformats.org/officeDocument/2006/relationships/slide" Target="slide102.xml"/><Relationship Id="rId3" Type="http://schemas.openxmlformats.org/officeDocument/2006/relationships/slide" Target="slide116.xml"/><Relationship Id="rId7" Type="http://schemas.openxmlformats.org/officeDocument/2006/relationships/slide" Target="slide22.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image" Target="../media/image8.png"/><Relationship Id="rId10" Type="http://schemas.openxmlformats.org/officeDocument/2006/relationships/slide" Target="slide103.xml"/><Relationship Id="rId4" Type="http://schemas.openxmlformats.org/officeDocument/2006/relationships/slide" Target="slide114.xml"/><Relationship Id="rId9" Type="http://schemas.openxmlformats.org/officeDocument/2006/relationships/image" Target="../media/image3.jpeg"/></Relationships>
</file>

<file path=ppt/slides/_rels/slide10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 Target="slide116.xml"/><Relationship Id="rId7" Type="http://schemas.openxmlformats.org/officeDocument/2006/relationships/slide" Target="slide22.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image" Target="../media/image8.png"/><Relationship Id="rId4" Type="http://schemas.openxmlformats.org/officeDocument/2006/relationships/slide" Target="slide114.xml"/><Relationship Id="rId9" Type="http://schemas.openxmlformats.org/officeDocument/2006/relationships/slide" Target="slide103.xml"/></Relationships>
</file>

<file path=ppt/slides/_rels/slide103.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image" Target="../media/image10.png"/><Relationship Id="rId3" Type="http://schemas.openxmlformats.org/officeDocument/2006/relationships/slide" Target="slide28.xml"/><Relationship Id="rId7" Type="http://schemas.openxmlformats.org/officeDocument/2006/relationships/slide" Target="slide10.xml"/><Relationship Id="rId12" Type="http://schemas.openxmlformats.org/officeDocument/2006/relationships/slide" Target="slide15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9.png"/><Relationship Id="rId5" Type="http://schemas.openxmlformats.org/officeDocument/2006/relationships/slide" Target="slide114.xml"/><Relationship Id="rId10" Type="http://schemas.openxmlformats.org/officeDocument/2006/relationships/image" Target="../media/image3.jpeg"/><Relationship Id="rId4" Type="http://schemas.openxmlformats.org/officeDocument/2006/relationships/slide" Target="slide116.xml"/><Relationship Id="rId9" Type="http://schemas.openxmlformats.org/officeDocument/2006/relationships/slide" Target="slide101.xml"/></Relationships>
</file>

<file path=ppt/slides/_rels/slide104.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 Target="slide116.xml"/><Relationship Id="rId7" Type="http://schemas.openxmlformats.org/officeDocument/2006/relationships/slide" Target="slide14.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105.xml"/><Relationship Id="rId5" Type="http://schemas.openxmlformats.org/officeDocument/2006/relationships/image" Target="../media/image8.png"/><Relationship Id="rId4" Type="http://schemas.openxmlformats.org/officeDocument/2006/relationships/slide" Target="slide114.xml"/><Relationship Id="rId9" Type="http://schemas.openxmlformats.org/officeDocument/2006/relationships/slide" Target="slide108.xml"/></Relationships>
</file>

<file path=ppt/slides/_rels/slide105.xml.rels><?xml version="1.0" encoding="UTF-8" standalone="yes"?>
<Relationships xmlns="http://schemas.openxmlformats.org/package/2006/relationships"><Relationship Id="rId8" Type="http://schemas.openxmlformats.org/officeDocument/2006/relationships/slide" Target="slide106.xml"/><Relationship Id="rId3" Type="http://schemas.openxmlformats.org/officeDocument/2006/relationships/slide" Target="slide116.xml"/><Relationship Id="rId7" Type="http://schemas.openxmlformats.org/officeDocument/2006/relationships/slide" Target="slide1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22.xml"/><Relationship Id="rId5" Type="http://schemas.openxmlformats.org/officeDocument/2006/relationships/image" Target="../media/image8.png"/><Relationship Id="rId10" Type="http://schemas.openxmlformats.org/officeDocument/2006/relationships/slide" Target="slide108.xml"/><Relationship Id="rId4" Type="http://schemas.openxmlformats.org/officeDocument/2006/relationships/slide" Target="slide114.xml"/><Relationship Id="rId9" Type="http://schemas.openxmlformats.org/officeDocument/2006/relationships/image" Target="../media/image3.jpeg"/></Relationships>
</file>

<file path=ppt/slides/_rels/slide106.xml.rels><?xml version="1.0" encoding="UTF-8" standalone="yes"?>
<Relationships xmlns="http://schemas.openxmlformats.org/package/2006/relationships"><Relationship Id="rId8" Type="http://schemas.openxmlformats.org/officeDocument/2006/relationships/slide" Target="slide107.xml"/><Relationship Id="rId3" Type="http://schemas.openxmlformats.org/officeDocument/2006/relationships/slide" Target="slide116.xml"/><Relationship Id="rId7" Type="http://schemas.openxmlformats.org/officeDocument/2006/relationships/slide" Target="slide22.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image" Target="../media/image8.png"/><Relationship Id="rId10" Type="http://schemas.openxmlformats.org/officeDocument/2006/relationships/slide" Target="slide108.xml"/><Relationship Id="rId4" Type="http://schemas.openxmlformats.org/officeDocument/2006/relationships/slide" Target="slide114.xml"/><Relationship Id="rId9" Type="http://schemas.openxmlformats.org/officeDocument/2006/relationships/image" Target="../media/image3.jpeg"/></Relationships>
</file>

<file path=ppt/slides/_rels/slide107.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 Target="slide116.xml"/><Relationship Id="rId7" Type="http://schemas.openxmlformats.org/officeDocument/2006/relationships/slide" Target="slide22.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image" Target="../media/image8.png"/><Relationship Id="rId4" Type="http://schemas.openxmlformats.org/officeDocument/2006/relationships/slide" Target="slide114.xml"/><Relationship Id="rId9" Type="http://schemas.openxmlformats.org/officeDocument/2006/relationships/slide" Target="slide108.xml"/></Relationships>
</file>

<file path=ppt/slides/_rels/slide108.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image" Target="../media/image10.png"/><Relationship Id="rId3" Type="http://schemas.openxmlformats.org/officeDocument/2006/relationships/slide" Target="slide28.xml"/><Relationship Id="rId7" Type="http://schemas.openxmlformats.org/officeDocument/2006/relationships/slide" Target="slide10.xml"/><Relationship Id="rId12" Type="http://schemas.openxmlformats.org/officeDocument/2006/relationships/slide" Target="slide15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9.png"/><Relationship Id="rId5" Type="http://schemas.openxmlformats.org/officeDocument/2006/relationships/slide" Target="slide114.xml"/><Relationship Id="rId10" Type="http://schemas.openxmlformats.org/officeDocument/2006/relationships/image" Target="../media/image3.jpeg"/><Relationship Id="rId4" Type="http://schemas.openxmlformats.org/officeDocument/2006/relationships/slide" Target="slide116.xml"/><Relationship Id="rId9" Type="http://schemas.openxmlformats.org/officeDocument/2006/relationships/slide" Target="slide106.xml"/></Relationships>
</file>

<file path=ppt/slides/_rels/slide109.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 Target="slide116.xml"/><Relationship Id="rId7" Type="http://schemas.openxmlformats.org/officeDocument/2006/relationships/slide" Target="slide14.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110.xml"/><Relationship Id="rId5" Type="http://schemas.openxmlformats.org/officeDocument/2006/relationships/image" Target="../media/image8.png"/><Relationship Id="rId4" Type="http://schemas.openxmlformats.org/officeDocument/2006/relationships/slide" Target="slide114.xml"/><Relationship Id="rId9" Type="http://schemas.openxmlformats.org/officeDocument/2006/relationships/slide" Target="slide113.xml"/></Relationships>
</file>

<file path=ppt/slides/_rels/slide11.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28.xml"/><Relationship Id="rId7" Type="http://schemas.openxmlformats.org/officeDocument/2006/relationships/slide" Target="slide12.xml"/><Relationship Id="rId12"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slide" Target="slide150.xml"/><Relationship Id="rId5" Type="http://schemas.openxmlformats.org/officeDocument/2006/relationships/slide" Target="slide114.xml"/><Relationship Id="rId10" Type="http://schemas.openxmlformats.org/officeDocument/2006/relationships/image" Target="../media/image9.png"/><Relationship Id="rId4" Type="http://schemas.openxmlformats.org/officeDocument/2006/relationships/slide" Target="slide116.xml"/><Relationship Id="rId9" Type="http://schemas.openxmlformats.org/officeDocument/2006/relationships/image" Target="../media/image3.jpeg"/></Relationships>
</file>

<file path=ppt/slides/_rels/slide110.xml.rels><?xml version="1.0" encoding="UTF-8" standalone="yes"?>
<Relationships xmlns="http://schemas.openxmlformats.org/package/2006/relationships"><Relationship Id="rId8" Type="http://schemas.openxmlformats.org/officeDocument/2006/relationships/slide" Target="slide111.xml"/><Relationship Id="rId3" Type="http://schemas.openxmlformats.org/officeDocument/2006/relationships/slide" Target="slide116.xml"/><Relationship Id="rId7" Type="http://schemas.openxmlformats.org/officeDocument/2006/relationships/slide" Target="slide1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22.xml"/><Relationship Id="rId5" Type="http://schemas.openxmlformats.org/officeDocument/2006/relationships/image" Target="../media/image8.png"/><Relationship Id="rId10" Type="http://schemas.openxmlformats.org/officeDocument/2006/relationships/slide" Target="slide113.xml"/><Relationship Id="rId4" Type="http://schemas.openxmlformats.org/officeDocument/2006/relationships/slide" Target="slide114.xml"/><Relationship Id="rId9" Type="http://schemas.openxmlformats.org/officeDocument/2006/relationships/image" Target="../media/image3.jpeg"/></Relationships>
</file>

<file path=ppt/slides/_rels/slide111.xml.rels><?xml version="1.0" encoding="UTF-8" standalone="yes"?>
<Relationships xmlns="http://schemas.openxmlformats.org/package/2006/relationships"><Relationship Id="rId8" Type="http://schemas.openxmlformats.org/officeDocument/2006/relationships/slide" Target="slide112.xml"/><Relationship Id="rId3" Type="http://schemas.openxmlformats.org/officeDocument/2006/relationships/slide" Target="slide116.xml"/><Relationship Id="rId7" Type="http://schemas.openxmlformats.org/officeDocument/2006/relationships/slide" Target="slide22.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image" Target="../media/image8.png"/><Relationship Id="rId10" Type="http://schemas.openxmlformats.org/officeDocument/2006/relationships/slide" Target="slide113.xml"/><Relationship Id="rId4" Type="http://schemas.openxmlformats.org/officeDocument/2006/relationships/slide" Target="slide114.xml"/><Relationship Id="rId9" Type="http://schemas.openxmlformats.org/officeDocument/2006/relationships/image" Target="../media/image3.jpeg"/></Relationships>
</file>

<file path=ppt/slides/_rels/slide11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 Target="slide116.xml"/><Relationship Id="rId7" Type="http://schemas.openxmlformats.org/officeDocument/2006/relationships/slide" Target="slide22.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image" Target="../media/image8.png"/><Relationship Id="rId4" Type="http://schemas.openxmlformats.org/officeDocument/2006/relationships/slide" Target="slide114.xml"/><Relationship Id="rId9" Type="http://schemas.openxmlformats.org/officeDocument/2006/relationships/slide" Target="slide113.xml"/></Relationships>
</file>

<file path=ppt/slides/_rels/slide113.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image" Target="../media/image10.png"/><Relationship Id="rId3" Type="http://schemas.openxmlformats.org/officeDocument/2006/relationships/slide" Target="slide28.xml"/><Relationship Id="rId7" Type="http://schemas.openxmlformats.org/officeDocument/2006/relationships/slide" Target="slide10.xml"/><Relationship Id="rId12" Type="http://schemas.openxmlformats.org/officeDocument/2006/relationships/slide" Target="slide15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9.png"/><Relationship Id="rId5" Type="http://schemas.openxmlformats.org/officeDocument/2006/relationships/slide" Target="slide114.xml"/><Relationship Id="rId10" Type="http://schemas.openxmlformats.org/officeDocument/2006/relationships/image" Target="../media/image3.jpeg"/><Relationship Id="rId4" Type="http://schemas.openxmlformats.org/officeDocument/2006/relationships/slide" Target="slide116.xml"/><Relationship Id="rId9" Type="http://schemas.openxmlformats.org/officeDocument/2006/relationships/slide" Target="slide111.xml"/></Relationships>
</file>

<file path=ppt/slides/_rels/slide114.xml.rels><?xml version="1.0" encoding="UTF-8" standalone="yes"?>
<Relationships xmlns="http://schemas.openxmlformats.org/package/2006/relationships"><Relationship Id="rId3" Type="http://schemas.openxmlformats.org/officeDocument/2006/relationships/slide" Target="slide115.xml"/><Relationship Id="rId7"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slide" Target="slide10.xml"/><Relationship Id="rId4" Type="http://schemas.openxmlformats.org/officeDocument/2006/relationships/slide" Target="slide116.xml"/></Relationships>
</file>

<file path=ppt/slides/_rels/slide1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 Target="slide28.xml"/><Relationship Id="rId7"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11.xml"/><Relationship Id="rId11" Type="http://schemas.openxmlformats.org/officeDocument/2006/relationships/image" Target="../media/image3.jpeg"/><Relationship Id="rId5" Type="http://schemas.openxmlformats.org/officeDocument/2006/relationships/slide" Target="slide10.xml"/><Relationship Id="rId10" Type="http://schemas.openxmlformats.org/officeDocument/2006/relationships/image" Target="../media/image10.png"/><Relationship Id="rId4" Type="http://schemas.openxmlformats.org/officeDocument/2006/relationships/slide" Target="slide116.xml"/><Relationship Id="rId9" Type="http://schemas.openxmlformats.org/officeDocument/2006/relationships/slide" Target="slide150.xml"/></Relationships>
</file>

<file path=ppt/slides/_rels/slide116.xml.rels><?xml version="1.0" encoding="UTF-8" standalone="yes"?>
<Relationships xmlns="http://schemas.openxmlformats.org/package/2006/relationships"><Relationship Id="rId3" Type="http://schemas.openxmlformats.org/officeDocument/2006/relationships/slide" Target="slide117.xml"/><Relationship Id="rId7"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slide" Target="slide114.xml"/><Relationship Id="rId4" Type="http://schemas.openxmlformats.org/officeDocument/2006/relationships/slide" Target="slide10.xml"/></Relationships>
</file>

<file path=ppt/slides/_rels/slide117.xml.rels><?xml version="1.0" encoding="UTF-8" standalone="yes"?>
<Relationships xmlns="http://schemas.openxmlformats.org/package/2006/relationships"><Relationship Id="rId8" Type="http://schemas.openxmlformats.org/officeDocument/2006/relationships/slide" Target="slide150.xml"/><Relationship Id="rId3" Type="http://schemas.openxmlformats.org/officeDocument/2006/relationships/slide" Target="slide28.xml"/><Relationship Id="rId7"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slide" Target="slide114.xml"/><Relationship Id="rId10" Type="http://schemas.openxmlformats.org/officeDocument/2006/relationships/image" Target="../media/image3.jpeg"/><Relationship Id="rId4" Type="http://schemas.openxmlformats.org/officeDocument/2006/relationships/slide" Target="slide10.xml"/><Relationship Id="rId9" Type="http://schemas.openxmlformats.org/officeDocument/2006/relationships/image" Target="../media/image10.png"/></Relationships>
</file>

<file path=ppt/slides/_rels/slide118.xml.rels><?xml version="1.0" encoding="UTF-8" standalone="yes"?>
<Relationships xmlns="http://schemas.openxmlformats.org/package/2006/relationships"><Relationship Id="rId8" Type="http://schemas.openxmlformats.org/officeDocument/2006/relationships/slide" Target="slide155.xml"/><Relationship Id="rId3" Type="http://schemas.openxmlformats.org/officeDocument/2006/relationships/slide" Target="slide149.xml"/><Relationship Id="rId7" Type="http://schemas.openxmlformats.org/officeDocument/2006/relationships/slide" Target="slide156.xml"/><Relationship Id="rId2" Type="http://schemas.openxmlformats.org/officeDocument/2006/relationships/image" Target="../media/image7.jpeg"/><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slide" Target="slide134.xml"/><Relationship Id="rId5" Type="http://schemas.openxmlformats.org/officeDocument/2006/relationships/image" Target="../media/image11.png"/><Relationship Id="rId10" Type="http://schemas.openxmlformats.org/officeDocument/2006/relationships/slide" Target="slide119.xml"/><Relationship Id="rId4" Type="http://schemas.openxmlformats.org/officeDocument/2006/relationships/slide" Target="slide10.xml"/><Relationship Id="rId9" Type="http://schemas.openxmlformats.org/officeDocument/2006/relationships/image" Target="../media/image3.jpeg"/></Relationships>
</file>

<file path=ppt/slides/_rels/slide119.xml.rels><?xml version="1.0" encoding="UTF-8" standalone="yes"?>
<Relationships xmlns="http://schemas.openxmlformats.org/package/2006/relationships"><Relationship Id="rId8" Type="http://schemas.openxmlformats.org/officeDocument/2006/relationships/slide" Target="slide155.xml"/><Relationship Id="rId3" Type="http://schemas.openxmlformats.org/officeDocument/2006/relationships/slide" Target="slide149.xml"/><Relationship Id="rId7" Type="http://schemas.openxmlformats.org/officeDocument/2006/relationships/slide" Target="slide156.xml"/><Relationship Id="rId2" Type="http://schemas.openxmlformats.org/officeDocument/2006/relationships/image" Target="../media/image7.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1.png"/><Relationship Id="rId10" Type="http://schemas.openxmlformats.org/officeDocument/2006/relationships/slide" Target="slide127.xml"/><Relationship Id="rId4" Type="http://schemas.openxmlformats.org/officeDocument/2006/relationships/slide" Target="slide10.xml"/><Relationship Id="rId9" Type="http://schemas.openxmlformats.org/officeDocument/2006/relationships/image" Target="../media/image3.jpeg"/></Relationships>
</file>

<file path=ppt/slides/_rels/slide12.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slide" Target="slide13.xml"/><Relationship Id="rId7" Type="http://schemas.openxmlformats.org/officeDocument/2006/relationships/slide" Target="slide1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slide" Target="slide114.xml"/><Relationship Id="rId10" Type="http://schemas.openxmlformats.org/officeDocument/2006/relationships/image" Target="../media/image3.jpeg"/><Relationship Id="rId4" Type="http://schemas.openxmlformats.org/officeDocument/2006/relationships/slide" Target="slide116.xml"/><Relationship Id="rId9" Type="http://schemas.openxmlformats.org/officeDocument/2006/relationships/slide" Target="slide20.xml"/></Relationships>
</file>

<file path=ppt/slides/_rels/slide120.xml.rels><?xml version="1.0" encoding="UTF-8" standalone="yes"?>
<Relationships xmlns="http://schemas.openxmlformats.org/package/2006/relationships"><Relationship Id="rId8" Type="http://schemas.openxmlformats.org/officeDocument/2006/relationships/slide" Target="slide155.xml"/><Relationship Id="rId3" Type="http://schemas.openxmlformats.org/officeDocument/2006/relationships/slide" Target="slide149.xml"/><Relationship Id="rId7" Type="http://schemas.openxmlformats.org/officeDocument/2006/relationships/slide" Target="slide156.xml"/><Relationship Id="rId2" Type="http://schemas.openxmlformats.org/officeDocument/2006/relationships/image" Target="../media/image7.jpeg"/><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slide" Target="slide124.xml"/><Relationship Id="rId5" Type="http://schemas.openxmlformats.org/officeDocument/2006/relationships/image" Target="../media/image11.png"/><Relationship Id="rId10" Type="http://schemas.openxmlformats.org/officeDocument/2006/relationships/slide" Target="slide121.xml"/><Relationship Id="rId4" Type="http://schemas.openxmlformats.org/officeDocument/2006/relationships/slide" Target="slide10.xml"/><Relationship Id="rId9" Type="http://schemas.openxmlformats.org/officeDocument/2006/relationships/image" Target="../media/image3.jpeg"/></Relationships>
</file>

<file path=ppt/slides/_rels/slide121.xml.rels><?xml version="1.0" encoding="UTF-8" standalone="yes"?>
<Relationships xmlns="http://schemas.openxmlformats.org/package/2006/relationships"><Relationship Id="rId8" Type="http://schemas.openxmlformats.org/officeDocument/2006/relationships/slide" Target="slide155.xml"/><Relationship Id="rId3" Type="http://schemas.openxmlformats.org/officeDocument/2006/relationships/slide" Target="slide149.xml"/><Relationship Id="rId7" Type="http://schemas.openxmlformats.org/officeDocument/2006/relationships/slide" Target="slide156.xml"/><Relationship Id="rId2" Type="http://schemas.openxmlformats.org/officeDocument/2006/relationships/image" Target="../media/image7.jpeg"/><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slide" Target="slide123.xml"/><Relationship Id="rId5" Type="http://schemas.openxmlformats.org/officeDocument/2006/relationships/image" Target="../media/image11.png"/><Relationship Id="rId10" Type="http://schemas.openxmlformats.org/officeDocument/2006/relationships/slide" Target="slide122.xml"/><Relationship Id="rId4" Type="http://schemas.openxmlformats.org/officeDocument/2006/relationships/slide" Target="slide10.xml"/><Relationship Id="rId9" Type="http://schemas.openxmlformats.org/officeDocument/2006/relationships/image" Target="../media/image3.jpeg"/></Relationships>
</file>

<file path=ppt/slides/_rels/slide122.xml.rels><?xml version="1.0" encoding="UTF-8" standalone="yes"?>
<Relationships xmlns="http://schemas.openxmlformats.org/package/2006/relationships"><Relationship Id="rId8" Type="http://schemas.openxmlformats.org/officeDocument/2006/relationships/slide" Target="slide155.xml"/><Relationship Id="rId3" Type="http://schemas.openxmlformats.org/officeDocument/2006/relationships/slide" Target="slide149.xml"/><Relationship Id="rId7" Type="http://schemas.openxmlformats.org/officeDocument/2006/relationships/slide" Target="slide156.xml"/><Relationship Id="rId2" Type="http://schemas.openxmlformats.org/officeDocument/2006/relationships/image" Target="../media/image7.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1.png"/><Relationship Id="rId4" Type="http://schemas.openxmlformats.org/officeDocument/2006/relationships/slide" Target="slide10.xml"/><Relationship Id="rId9" Type="http://schemas.openxmlformats.org/officeDocument/2006/relationships/image" Target="../media/image3.jpeg"/></Relationships>
</file>

<file path=ppt/slides/_rels/slide123.xml.rels><?xml version="1.0" encoding="UTF-8" standalone="yes"?>
<Relationships xmlns="http://schemas.openxmlformats.org/package/2006/relationships"><Relationship Id="rId8" Type="http://schemas.openxmlformats.org/officeDocument/2006/relationships/slide" Target="slide155.xml"/><Relationship Id="rId3" Type="http://schemas.openxmlformats.org/officeDocument/2006/relationships/slide" Target="slide149.xml"/><Relationship Id="rId7" Type="http://schemas.openxmlformats.org/officeDocument/2006/relationships/slide" Target="slide156.xml"/><Relationship Id="rId2" Type="http://schemas.openxmlformats.org/officeDocument/2006/relationships/image" Target="../media/image7.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1.png"/><Relationship Id="rId4" Type="http://schemas.openxmlformats.org/officeDocument/2006/relationships/slide" Target="slide10.xml"/><Relationship Id="rId9" Type="http://schemas.openxmlformats.org/officeDocument/2006/relationships/image" Target="../media/image3.jpeg"/></Relationships>
</file>

<file path=ppt/slides/_rels/slide124.xml.rels><?xml version="1.0" encoding="UTF-8" standalone="yes"?>
<Relationships xmlns="http://schemas.openxmlformats.org/package/2006/relationships"><Relationship Id="rId8" Type="http://schemas.openxmlformats.org/officeDocument/2006/relationships/slide" Target="slide155.xml"/><Relationship Id="rId3" Type="http://schemas.openxmlformats.org/officeDocument/2006/relationships/slide" Target="slide149.xml"/><Relationship Id="rId7" Type="http://schemas.openxmlformats.org/officeDocument/2006/relationships/slide" Target="slide156.xml"/><Relationship Id="rId2" Type="http://schemas.openxmlformats.org/officeDocument/2006/relationships/image" Target="../media/image7.jpeg"/><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slide" Target="slide126.xml"/><Relationship Id="rId5" Type="http://schemas.openxmlformats.org/officeDocument/2006/relationships/image" Target="../media/image11.png"/><Relationship Id="rId10" Type="http://schemas.openxmlformats.org/officeDocument/2006/relationships/slide" Target="slide125.xml"/><Relationship Id="rId4" Type="http://schemas.openxmlformats.org/officeDocument/2006/relationships/slide" Target="slide10.xml"/><Relationship Id="rId9" Type="http://schemas.openxmlformats.org/officeDocument/2006/relationships/image" Target="../media/image3.jpeg"/></Relationships>
</file>

<file path=ppt/slides/_rels/slide125.xml.rels><?xml version="1.0" encoding="UTF-8" standalone="yes"?>
<Relationships xmlns="http://schemas.openxmlformats.org/package/2006/relationships"><Relationship Id="rId8" Type="http://schemas.openxmlformats.org/officeDocument/2006/relationships/slide" Target="slide155.xml"/><Relationship Id="rId3" Type="http://schemas.openxmlformats.org/officeDocument/2006/relationships/slide" Target="slide149.xml"/><Relationship Id="rId7" Type="http://schemas.openxmlformats.org/officeDocument/2006/relationships/slide" Target="slide156.xml"/><Relationship Id="rId2" Type="http://schemas.openxmlformats.org/officeDocument/2006/relationships/image" Target="../media/image7.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1.png"/><Relationship Id="rId4" Type="http://schemas.openxmlformats.org/officeDocument/2006/relationships/slide" Target="slide10.xml"/><Relationship Id="rId9" Type="http://schemas.openxmlformats.org/officeDocument/2006/relationships/image" Target="../media/image3.jpeg"/></Relationships>
</file>

<file path=ppt/slides/_rels/slide126.xml.rels><?xml version="1.0" encoding="UTF-8" standalone="yes"?>
<Relationships xmlns="http://schemas.openxmlformats.org/package/2006/relationships"><Relationship Id="rId8" Type="http://schemas.openxmlformats.org/officeDocument/2006/relationships/slide" Target="slide155.xml"/><Relationship Id="rId3" Type="http://schemas.openxmlformats.org/officeDocument/2006/relationships/slide" Target="slide149.xml"/><Relationship Id="rId7" Type="http://schemas.openxmlformats.org/officeDocument/2006/relationships/slide" Target="slide156.xml"/><Relationship Id="rId2" Type="http://schemas.openxmlformats.org/officeDocument/2006/relationships/image" Target="../media/image7.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1.png"/><Relationship Id="rId4" Type="http://schemas.openxmlformats.org/officeDocument/2006/relationships/slide" Target="slide10.xml"/><Relationship Id="rId9" Type="http://schemas.openxmlformats.org/officeDocument/2006/relationships/image" Target="../media/image3.jpeg"/></Relationships>
</file>

<file path=ppt/slides/_rels/slide127.xml.rels><?xml version="1.0" encoding="UTF-8" standalone="yes"?>
<Relationships xmlns="http://schemas.openxmlformats.org/package/2006/relationships"><Relationship Id="rId8" Type="http://schemas.openxmlformats.org/officeDocument/2006/relationships/slide" Target="slide155.xml"/><Relationship Id="rId3" Type="http://schemas.openxmlformats.org/officeDocument/2006/relationships/slide" Target="slide149.xml"/><Relationship Id="rId7" Type="http://schemas.openxmlformats.org/officeDocument/2006/relationships/slide" Target="slide156.xml"/><Relationship Id="rId2" Type="http://schemas.openxmlformats.org/officeDocument/2006/relationships/image" Target="../media/image7.jpeg"/><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slide" Target="slide131.xml"/><Relationship Id="rId5" Type="http://schemas.openxmlformats.org/officeDocument/2006/relationships/image" Target="../media/image11.png"/><Relationship Id="rId10" Type="http://schemas.openxmlformats.org/officeDocument/2006/relationships/slide" Target="slide128.xml"/><Relationship Id="rId4" Type="http://schemas.openxmlformats.org/officeDocument/2006/relationships/slide" Target="slide10.xml"/><Relationship Id="rId9" Type="http://schemas.openxmlformats.org/officeDocument/2006/relationships/image" Target="../media/image3.jpeg"/></Relationships>
</file>

<file path=ppt/slides/_rels/slide128.xml.rels><?xml version="1.0" encoding="UTF-8" standalone="yes"?>
<Relationships xmlns="http://schemas.openxmlformats.org/package/2006/relationships"><Relationship Id="rId8" Type="http://schemas.openxmlformats.org/officeDocument/2006/relationships/slide" Target="slide155.xml"/><Relationship Id="rId3" Type="http://schemas.openxmlformats.org/officeDocument/2006/relationships/slide" Target="slide149.xml"/><Relationship Id="rId7" Type="http://schemas.openxmlformats.org/officeDocument/2006/relationships/slide" Target="slide156.xml"/><Relationship Id="rId2" Type="http://schemas.openxmlformats.org/officeDocument/2006/relationships/image" Target="../media/image7.jpeg"/><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slide" Target="slide130.xml"/><Relationship Id="rId5" Type="http://schemas.openxmlformats.org/officeDocument/2006/relationships/image" Target="../media/image11.png"/><Relationship Id="rId10" Type="http://schemas.openxmlformats.org/officeDocument/2006/relationships/slide" Target="slide129.xml"/><Relationship Id="rId4" Type="http://schemas.openxmlformats.org/officeDocument/2006/relationships/slide" Target="slide10.xml"/><Relationship Id="rId9" Type="http://schemas.openxmlformats.org/officeDocument/2006/relationships/image" Target="../media/image3.jpeg"/></Relationships>
</file>

<file path=ppt/slides/_rels/slide129.xml.rels><?xml version="1.0" encoding="UTF-8" standalone="yes"?>
<Relationships xmlns="http://schemas.openxmlformats.org/package/2006/relationships"><Relationship Id="rId8" Type="http://schemas.openxmlformats.org/officeDocument/2006/relationships/slide" Target="slide155.xml"/><Relationship Id="rId3" Type="http://schemas.openxmlformats.org/officeDocument/2006/relationships/slide" Target="slide149.xml"/><Relationship Id="rId7" Type="http://schemas.openxmlformats.org/officeDocument/2006/relationships/slide" Target="slide156.xml"/><Relationship Id="rId2" Type="http://schemas.openxmlformats.org/officeDocument/2006/relationships/image" Target="../media/image7.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1.png"/><Relationship Id="rId4" Type="http://schemas.openxmlformats.org/officeDocument/2006/relationships/slide" Target="slide10.xml"/><Relationship Id="rId9" Type="http://schemas.openxmlformats.org/officeDocument/2006/relationships/image" Target="../media/image3.jpeg"/></Relationships>
</file>

<file path=ppt/slides/_rels/slide13.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image" Target="../media/image10.png"/><Relationship Id="rId3" Type="http://schemas.openxmlformats.org/officeDocument/2006/relationships/slide" Target="slide28.xml"/><Relationship Id="rId7" Type="http://schemas.openxmlformats.org/officeDocument/2006/relationships/slide" Target="slide10.xml"/><Relationship Id="rId12" Type="http://schemas.openxmlformats.org/officeDocument/2006/relationships/slide" Target="slide15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9.png"/><Relationship Id="rId5" Type="http://schemas.openxmlformats.org/officeDocument/2006/relationships/slide" Target="slide114.xml"/><Relationship Id="rId10" Type="http://schemas.openxmlformats.org/officeDocument/2006/relationships/image" Target="../media/image3.jpeg"/><Relationship Id="rId4" Type="http://schemas.openxmlformats.org/officeDocument/2006/relationships/slide" Target="slide116.xml"/><Relationship Id="rId9" Type="http://schemas.openxmlformats.org/officeDocument/2006/relationships/slide" Target="slide20.xml"/></Relationships>
</file>

<file path=ppt/slides/_rels/slide130.xml.rels><?xml version="1.0" encoding="UTF-8" standalone="yes"?>
<Relationships xmlns="http://schemas.openxmlformats.org/package/2006/relationships"><Relationship Id="rId8" Type="http://schemas.openxmlformats.org/officeDocument/2006/relationships/slide" Target="slide155.xml"/><Relationship Id="rId3" Type="http://schemas.openxmlformats.org/officeDocument/2006/relationships/slide" Target="slide149.xml"/><Relationship Id="rId7" Type="http://schemas.openxmlformats.org/officeDocument/2006/relationships/slide" Target="slide156.xml"/><Relationship Id="rId2" Type="http://schemas.openxmlformats.org/officeDocument/2006/relationships/image" Target="../media/image7.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1.png"/><Relationship Id="rId4" Type="http://schemas.openxmlformats.org/officeDocument/2006/relationships/slide" Target="slide10.xml"/><Relationship Id="rId9" Type="http://schemas.openxmlformats.org/officeDocument/2006/relationships/image" Target="../media/image3.jpeg"/></Relationships>
</file>

<file path=ppt/slides/_rels/slide131.xml.rels><?xml version="1.0" encoding="UTF-8" standalone="yes"?>
<Relationships xmlns="http://schemas.openxmlformats.org/package/2006/relationships"><Relationship Id="rId8" Type="http://schemas.openxmlformats.org/officeDocument/2006/relationships/slide" Target="slide155.xml"/><Relationship Id="rId3" Type="http://schemas.openxmlformats.org/officeDocument/2006/relationships/slide" Target="slide149.xml"/><Relationship Id="rId7" Type="http://schemas.openxmlformats.org/officeDocument/2006/relationships/slide" Target="slide156.xml"/><Relationship Id="rId2" Type="http://schemas.openxmlformats.org/officeDocument/2006/relationships/image" Target="../media/image7.jpeg"/><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slide" Target="slide133.xml"/><Relationship Id="rId5" Type="http://schemas.openxmlformats.org/officeDocument/2006/relationships/image" Target="../media/image11.png"/><Relationship Id="rId10" Type="http://schemas.openxmlformats.org/officeDocument/2006/relationships/slide" Target="slide132.xml"/><Relationship Id="rId4" Type="http://schemas.openxmlformats.org/officeDocument/2006/relationships/slide" Target="slide10.xml"/><Relationship Id="rId9" Type="http://schemas.openxmlformats.org/officeDocument/2006/relationships/image" Target="../media/image3.jpeg"/></Relationships>
</file>

<file path=ppt/slides/_rels/slide132.xml.rels><?xml version="1.0" encoding="UTF-8" standalone="yes"?>
<Relationships xmlns="http://schemas.openxmlformats.org/package/2006/relationships"><Relationship Id="rId8" Type="http://schemas.openxmlformats.org/officeDocument/2006/relationships/slide" Target="slide155.xml"/><Relationship Id="rId3" Type="http://schemas.openxmlformats.org/officeDocument/2006/relationships/slide" Target="slide149.xml"/><Relationship Id="rId7" Type="http://schemas.openxmlformats.org/officeDocument/2006/relationships/slide" Target="slide156.xml"/><Relationship Id="rId2" Type="http://schemas.openxmlformats.org/officeDocument/2006/relationships/image" Target="../media/image7.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1.png"/><Relationship Id="rId4" Type="http://schemas.openxmlformats.org/officeDocument/2006/relationships/slide" Target="slide10.xml"/><Relationship Id="rId9" Type="http://schemas.openxmlformats.org/officeDocument/2006/relationships/image" Target="../media/image3.jpeg"/></Relationships>
</file>

<file path=ppt/slides/_rels/slide133.xml.rels><?xml version="1.0" encoding="UTF-8" standalone="yes"?>
<Relationships xmlns="http://schemas.openxmlformats.org/package/2006/relationships"><Relationship Id="rId8" Type="http://schemas.openxmlformats.org/officeDocument/2006/relationships/slide" Target="slide155.xml"/><Relationship Id="rId3" Type="http://schemas.openxmlformats.org/officeDocument/2006/relationships/slide" Target="slide149.xml"/><Relationship Id="rId7" Type="http://schemas.openxmlformats.org/officeDocument/2006/relationships/slide" Target="slide156.xml"/><Relationship Id="rId2" Type="http://schemas.openxmlformats.org/officeDocument/2006/relationships/image" Target="../media/image7.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1.png"/><Relationship Id="rId4" Type="http://schemas.openxmlformats.org/officeDocument/2006/relationships/slide" Target="slide10.xml"/><Relationship Id="rId9" Type="http://schemas.openxmlformats.org/officeDocument/2006/relationships/image" Target="../media/image3.jpeg"/></Relationships>
</file>

<file path=ppt/slides/_rels/slide134.xml.rels><?xml version="1.0" encoding="UTF-8" standalone="yes"?>
<Relationships xmlns="http://schemas.openxmlformats.org/package/2006/relationships"><Relationship Id="rId8" Type="http://schemas.openxmlformats.org/officeDocument/2006/relationships/slide" Target="slide155.xml"/><Relationship Id="rId3" Type="http://schemas.openxmlformats.org/officeDocument/2006/relationships/slide" Target="slide149.xml"/><Relationship Id="rId7" Type="http://schemas.openxmlformats.org/officeDocument/2006/relationships/slide" Target="slide156.xml"/><Relationship Id="rId2" Type="http://schemas.openxmlformats.org/officeDocument/2006/relationships/image" Target="../media/image7.jpeg"/><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slide" Target="slide142.xml"/><Relationship Id="rId5" Type="http://schemas.openxmlformats.org/officeDocument/2006/relationships/image" Target="../media/image11.png"/><Relationship Id="rId10" Type="http://schemas.openxmlformats.org/officeDocument/2006/relationships/slide" Target="slide135.xml"/><Relationship Id="rId4" Type="http://schemas.openxmlformats.org/officeDocument/2006/relationships/slide" Target="slide10.xml"/><Relationship Id="rId9" Type="http://schemas.openxmlformats.org/officeDocument/2006/relationships/image" Target="../media/image3.jpeg"/></Relationships>
</file>

<file path=ppt/slides/_rels/slide135.xml.rels><?xml version="1.0" encoding="UTF-8" standalone="yes"?>
<Relationships xmlns="http://schemas.openxmlformats.org/package/2006/relationships"><Relationship Id="rId8" Type="http://schemas.openxmlformats.org/officeDocument/2006/relationships/slide" Target="slide155.xml"/><Relationship Id="rId3" Type="http://schemas.openxmlformats.org/officeDocument/2006/relationships/slide" Target="slide149.xml"/><Relationship Id="rId7" Type="http://schemas.openxmlformats.org/officeDocument/2006/relationships/slide" Target="slide156.xml"/><Relationship Id="rId2" Type="http://schemas.openxmlformats.org/officeDocument/2006/relationships/image" Target="../media/image7.jpeg"/><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slide" Target="slide139.xml"/><Relationship Id="rId5" Type="http://schemas.openxmlformats.org/officeDocument/2006/relationships/image" Target="../media/image11.png"/><Relationship Id="rId10" Type="http://schemas.openxmlformats.org/officeDocument/2006/relationships/slide" Target="slide136.xml"/><Relationship Id="rId4" Type="http://schemas.openxmlformats.org/officeDocument/2006/relationships/slide" Target="slide10.xml"/><Relationship Id="rId9" Type="http://schemas.openxmlformats.org/officeDocument/2006/relationships/image" Target="../media/image3.jpeg"/></Relationships>
</file>

<file path=ppt/slides/_rels/slide136.xml.rels><?xml version="1.0" encoding="UTF-8" standalone="yes"?>
<Relationships xmlns="http://schemas.openxmlformats.org/package/2006/relationships"><Relationship Id="rId8" Type="http://schemas.openxmlformats.org/officeDocument/2006/relationships/slide" Target="slide155.xml"/><Relationship Id="rId3" Type="http://schemas.openxmlformats.org/officeDocument/2006/relationships/slide" Target="slide149.xml"/><Relationship Id="rId7" Type="http://schemas.openxmlformats.org/officeDocument/2006/relationships/slide" Target="slide156.xml"/><Relationship Id="rId2" Type="http://schemas.openxmlformats.org/officeDocument/2006/relationships/image" Target="../media/image7.jpeg"/><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slide" Target="slide138.xml"/><Relationship Id="rId5" Type="http://schemas.openxmlformats.org/officeDocument/2006/relationships/image" Target="../media/image11.png"/><Relationship Id="rId10" Type="http://schemas.openxmlformats.org/officeDocument/2006/relationships/slide" Target="slide137.xml"/><Relationship Id="rId4" Type="http://schemas.openxmlformats.org/officeDocument/2006/relationships/slide" Target="slide10.xml"/><Relationship Id="rId9" Type="http://schemas.openxmlformats.org/officeDocument/2006/relationships/image" Target="../media/image3.jpeg"/></Relationships>
</file>

<file path=ppt/slides/_rels/slide137.xml.rels><?xml version="1.0" encoding="UTF-8" standalone="yes"?>
<Relationships xmlns="http://schemas.openxmlformats.org/package/2006/relationships"><Relationship Id="rId8" Type="http://schemas.openxmlformats.org/officeDocument/2006/relationships/slide" Target="slide155.xml"/><Relationship Id="rId3" Type="http://schemas.openxmlformats.org/officeDocument/2006/relationships/slide" Target="slide149.xml"/><Relationship Id="rId7" Type="http://schemas.openxmlformats.org/officeDocument/2006/relationships/slide" Target="slide156.xml"/><Relationship Id="rId2" Type="http://schemas.openxmlformats.org/officeDocument/2006/relationships/image" Target="../media/image7.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1.png"/><Relationship Id="rId4" Type="http://schemas.openxmlformats.org/officeDocument/2006/relationships/slide" Target="slide10.xml"/><Relationship Id="rId9" Type="http://schemas.openxmlformats.org/officeDocument/2006/relationships/image" Target="../media/image3.jpeg"/></Relationships>
</file>

<file path=ppt/slides/_rels/slide138.xml.rels><?xml version="1.0" encoding="UTF-8" standalone="yes"?>
<Relationships xmlns="http://schemas.openxmlformats.org/package/2006/relationships"><Relationship Id="rId8" Type="http://schemas.openxmlformats.org/officeDocument/2006/relationships/slide" Target="slide155.xml"/><Relationship Id="rId3" Type="http://schemas.openxmlformats.org/officeDocument/2006/relationships/slide" Target="slide149.xml"/><Relationship Id="rId7" Type="http://schemas.openxmlformats.org/officeDocument/2006/relationships/slide" Target="slide156.xml"/><Relationship Id="rId2" Type="http://schemas.openxmlformats.org/officeDocument/2006/relationships/image" Target="../media/image7.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1.png"/><Relationship Id="rId4" Type="http://schemas.openxmlformats.org/officeDocument/2006/relationships/slide" Target="slide10.xml"/><Relationship Id="rId9" Type="http://schemas.openxmlformats.org/officeDocument/2006/relationships/image" Target="../media/image3.jpeg"/></Relationships>
</file>

<file path=ppt/slides/_rels/slide139.xml.rels><?xml version="1.0" encoding="UTF-8" standalone="yes"?>
<Relationships xmlns="http://schemas.openxmlformats.org/package/2006/relationships"><Relationship Id="rId8" Type="http://schemas.openxmlformats.org/officeDocument/2006/relationships/slide" Target="slide155.xml"/><Relationship Id="rId3" Type="http://schemas.openxmlformats.org/officeDocument/2006/relationships/slide" Target="slide149.xml"/><Relationship Id="rId7" Type="http://schemas.openxmlformats.org/officeDocument/2006/relationships/slide" Target="slide156.xml"/><Relationship Id="rId2" Type="http://schemas.openxmlformats.org/officeDocument/2006/relationships/image" Target="../media/image7.jpeg"/><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slide" Target="slide141.xml"/><Relationship Id="rId5" Type="http://schemas.openxmlformats.org/officeDocument/2006/relationships/image" Target="../media/image11.png"/><Relationship Id="rId10" Type="http://schemas.openxmlformats.org/officeDocument/2006/relationships/slide" Target="slide140.xml"/><Relationship Id="rId4" Type="http://schemas.openxmlformats.org/officeDocument/2006/relationships/slide" Target="slide10.xml"/><Relationship Id="rId9" Type="http://schemas.openxmlformats.org/officeDocument/2006/relationships/image" Target="../media/image3.jpeg"/></Relationships>
</file>

<file path=ppt/slides/_rels/slide14.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44.xml"/><Relationship Id="rId18" Type="http://schemas.openxmlformats.org/officeDocument/2006/relationships/slide" Target="slide74.xml"/><Relationship Id="rId26" Type="http://schemas.openxmlformats.org/officeDocument/2006/relationships/slide" Target="slide109.xml"/><Relationship Id="rId3" Type="http://schemas.openxmlformats.org/officeDocument/2006/relationships/slide" Target="slide15.xml"/><Relationship Id="rId21" Type="http://schemas.openxmlformats.org/officeDocument/2006/relationships/slide" Target="slide89.xml"/><Relationship Id="rId7" Type="http://schemas.openxmlformats.org/officeDocument/2006/relationships/slide" Target="slide12.xml"/><Relationship Id="rId12" Type="http://schemas.openxmlformats.org/officeDocument/2006/relationships/slide" Target="slide39.xml"/><Relationship Id="rId17" Type="http://schemas.openxmlformats.org/officeDocument/2006/relationships/slide" Target="slide69.xml"/><Relationship Id="rId25" Type="http://schemas.openxmlformats.org/officeDocument/2006/relationships/slide" Target="slide64.xml"/><Relationship Id="rId2" Type="http://schemas.openxmlformats.org/officeDocument/2006/relationships/image" Target="../media/image7.jpeg"/><Relationship Id="rId16" Type="http://schemas.openxmlformats.org/officeDocument/2006/relationships/slide" Target="slide59.xml"/><Relationship Id="rId20" Type="http://schemas.openxmlformats.org/officeDocument/2006/relationships/slide" Target="slide84.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slide" Target="slide34.xml"/><Relationship Id="rId24" Type="http://schemas.openxmlformats.org/officeDocument/2006/relationships/slide" Target="slide104.xml"/><Relationship Id="rId5" Type="http://schemas.openxmlformats.org/officeDocument/2006/relationships/slide" Target="slide114.xml"/><Relationship Id="rId15" Type="http://schemas.openxmlformats.org/officeDocument/2006/relationships/slide" Target="slide54.xml"/><Relationship Id="rId23" Type="http://schemas.openxmlformats.org/officeDocument/2006/relationships/slide" Target="slide99.xml"/><Relationship Id="rId10" Type="http://schemas.openxmlformats.org/officeDocument/2006/relationships/slide" Target="slide29.xml"/><Relationship Id="rId19" Type="http://schemas.openxmlformats.org/officeDocument/2006/relationships/slide" Target="slide79.xml"/><Relationship Id="rId4" Type="http://schemas.openxmlformats.org/officeDocument/2006/relationships/slide" Target="slide116.xml"/><Relationship Id="rId9" Type="http://schemas.openxmlformats.org/officeDocument/2006/relationships/slide" Target="slide24.xml"/><Relationship Id="rId14" Type="http://schemas.openxmlformats.org/officeDocument/2006/relationships/slide" Target="slide49.xml"/><Relationship Id="rId22" Type="http://schemas.openxmlformats.org/officeDocument/2006/relationships/slide" Target="slide94.xml"/><Relationship Id="rId27" Type="http://schemas.openxmlformats.org/officeDocument/2006/relationships/image" Target="../media/image3.jpeg"/></Relationships>
</file>

<file path=ppt/slides/_rels/slide140.xml.rels><?xml version="1.0" encoding="UTF-8" standalone="yes"?>
<Relationships xmlns="http://schemas.openxmlformats.org/package/2006/relationships"><Relationship Id="rId8" Type="http://schemas.openxmlformats.org/officeDocument/2006/relationships/slide" Target="slide155.xml"/><Relationship Id="rId3" Type="http://schemas.openxmlformats.org/officeDocument/2006/relationships/slide" Target="slide149.xml"/><Relationship Id="rId7" Type="http://schemas.openxmlformats.org/officeDocument/2006/relationships/slide" Target="slide156.xml"/><Relationship Id="rId2" Type="http://schemas.openxmlformats.org/officeDocument/2006/relationships/image" Target="../media/image7.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1.png"/><Relationship Id="rId4" Type="http://schemas.openxmlformats.org/officeDocument/2006/relationships/slide" Target="slide10.xml"/><Relationship Id="rId9" Type="http://schemas.openxmlformats.org/officeDocument/2006/relationships/image" Target="../media/image3.jpeg"/></Relationships>
</file>

<file path=ppt/slides/_rels/slide141.xml.rels><?xml version="1.0" encoding="UTF-8" standalone="yes"?>
<Relationships xmlns="http://schemas.openxmlformats.org/package/2006/relationships"><Relationship Id="rId8" Type="http://schemas.openxmlformats.org/officeDocument/2006/relationships/slide" Target="slide155.xml"/><Relationship Id="rId3" Type="http://schemas.openxmlformats.org/officeDocument/2006/relationships/slide" Target="slide149.xml"/><Relationship Id="rId7" Type="http://schemas.openxmlformats.org/officeDocument/2006/relationships/slide" Target="slide156.xml"/><Relationship Id="rId2" Type="http://schemas.openxmlformats.org/officeDocument/2006/relationships/image" Target="../media/image7.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1.png"/><Relationship Id="rId4" Type="http://schemas.openxmlformats.org/officeDocument/2006/relationships/slide" Target="slide10.xml"/><Relationship Id="rId9" Type="http://schemas.openxmlformats.org/officeDocument/2006/relationships/image" Target="../media/image3.jpeg"/></Relationships>
</file>

<file path=ppt/slides/_rels/slide142.xml.rels><?xml version="1.0" encoding="UTF-8" standalone="yes"?>
<Relationships xmlns="http://schemas.openxmlformats.org/package/2006/relationships"><Relationship Id="rId8" Type="http://schemas.openxmlformats.org/officeDocument/2006/relationships/slide" Target="slide155.xml"/><Relationship Id="rId3" Type="http://schemas.openxmlformats.org/officeDocument/2006/relationships/slide" Target="slide149.xml"/><Relationship Id="rId7" Type="http://schemas.openxmlformats.org/officeDocument/2006/relationships/slide" Target="slide156.xml"/><Relationship Id="rId2" Type="http://schemas.openxmlformats.org/officeDocument/2006/relationships/image" Target="../media/image7.jpeg"/><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slide" Target="slide146.xml"/><Relationship Id="rId5" Type="http://schemas.openxmlformats.org/officeDocument/2006/relationships/image" Target="../media/image11.png"/><Relationship Id="rId10" Type="http://schemas.openxmlformats.org/officeDocument/2006/relationships/slide" Target="slide143.xml"/><Relationship Id="rId4" Type="http://schemas.openxmlformats.org/officeDocument/2006/relationships/slide" Target="slide10.xml"/><Relationship Id="rId9" Type="http://schemas.openxmlformats.org/officeDocument/2006/relationships/image" Target="../media/image3.jpeg"/></Relationships>
</file>

<file path=ppt/slides/_rels/slide143.xml.rels><?xml version="1.0" encoding="UTF-8" standalone="yes"?>
<Relationships xmlns="http://schemas.openxmlformats.org/package/2006/relationships"><Relationship Id="rId8" Type="http://schemas.openxmlformats.org/officeDocument/2006/relationships/slide" Target="slide155.xml"/><Relationship Id="rId3" Type="http://schemas.openxmlformats.org/officeDocument/2006/relationships/slide" Target="slide149.xml"/><Relationship Id="rId7" Type="http://schemas.openxmlformats.org/officeDocument/2006/relationships/slide" Target="slide156.xml"/><Relationship Id="rId2" Type="http://schemas.openxmlformats.org/officeDocument/2006/relationships/image" Target="../media/image7.jpeg"/><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slide" Target="slide145.xml"/><Relationship Id="rId5" Type="http://schemas.openxmlformats.org/officeDocument/2006/relationships/image" Target="../media/image11.png"/><Relationship Id="rId10" Type="http://schemas.openxmlformats.org/officeDocument/2006/relationships/slide" Target="slide144.xml"/><Relationship Id="rId4" Type="http://schemas.openxmlformats.org/officeDocument/2006/relationships/slide" Target="slide10.xml"/><Relationship Id="rId9" Type="http://schemas.openxmlformats.org/officeDocument/2006/relationships/image" Target="../media/image3.jpeg"/></Relationships>
</file>

<file path=ppt/slides/_rels/slide144.xml.rels><?xml version="1.0" encoding="UTF-8" standalone="yes"?>
<Relationships xmlns="http://schemas.openxmlformats.org/package/2006/relationships"><Relationship Id="rId8" Type="http://schemas.openxmlformats.org/officeDocument/2006/relationships/slide" Target="slide155.xml"/><Relationship Id="rId3" Type="http://schemas.openxmlformats.org/officeDocument/2006/relationships/slide" Target="slide149.xml"/><Relationship Id="rId7" Type="http://schemas.openxmlformats.org/officeDocument/2006/relationships/slide" Target="slide156.xml"/><Relationship Id="rId2" Type="http://schemas.openxmlformats.org/officeDocument/2006/relationships/image" Target="../media/image7.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1.png"/><Relationship Id="rId4" Type="http://schemas.openxmlformats.org/officeDocument/2006/relationships/slide" Target="slide10.xml"/><Relationship Id="rId9" Type="http://schemas.openxmlformats.org/officeDocument/2006/relationships/image" Target="../media/image3.jpeg"/></Relationships>
</file>

<file path=ppt/slides/_rels/slide145.xml.rels><?xml version="1.0" encoding="UTF-8" standalone="yes"?>
<Relationships xmlns="http://schemas.openxmlformats.org/package/2006/relationships"><Relationship Id="rId8" Type="http://schemas.openxmlformats.org/officeDocument/2006/relationships/slide" Target="slide155.xml"/><Relationship Id="rId3" Type="http://schemas.openxmlformats.org/officeDocument/2006/relationships/slide" Target="slide149.xml"/><Relationship Id="rId7" Type="http://schemas.openxmlformats.org/officeDocument/2006/relationships/slide" Target="slide156.xml"/><Relationship Id="rId2" Type="http://schemas.openxmlformats.org/officeDocument/2006/relationships/image" Target="../media/image7.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1.png"/><Relationship Id="rId4" Type="http://schemas.openxmlformats.org/officeDocument/2006/relationships/slide" Target="slide10.xml"/><Relationship Id="rId9" Type="http://schemas.openxmlformats.org/officeDocument/2006/relationships/image" Target="../media/image3.jpeg"/></Relationships>
</file>

<file path=ppt/slides/_rels/slide146.xml.rels><?xml version="1.0" encoding="UTF-8" standalone="yes"?>
<Relationships xmlns="http://schemas.openxmlformats.org/package/2006/relationships"><Relationship Id="rId8" Type="http://schemas.openxmlformats.org/officeDocument/2006/relationships/slide" Target="slide155.xml"/><Relationship Id="rId3" Type="http://schemas.openxmlformats.org/officeDocument/2006/relationships/slide" Target="slide149.xml"/><Relationship Id="rId7" Type="http://schemas.openxmlformats.org/officeDocument/2006/relationships/slide" Target="slide156.xml"/><Relationship Id="rId2" Type="http://schemas.openxmlformats.org/officeDocument/2006/relationships/image" Target="../media/image7.jpeg"/><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slide" Target="slide148.xml"/><Relationship Id="rId5" Type="http://schemas.openxmlformats.org/officeDocument/2006/relationships/image" Target="../media/image11.png"/><Relationship Id="rId10" Type="http://schemas.openxmlformats.org/officeDocument/2006/relationships/slide" Target="slide147.xml"/><Relationship Id="rId4" Type="http://schemas.openxmlformats.org/officeDocument/2006/relationships/slide" Target="slide10.xml"/><Relationship Id="rId9" Type="http://schemas.openxmlformats.org/officeDocument/2006/relationships/image" Target="../media/image3.jpeg"/></Relationships>
</file>

<file path=ppt/slides/_rels/slide147.xml.rels><?xml version="1.0" encoding="UTF-8" standalone="yes"?>
<Relationships xmlns="http://schemas.openxmlformats.org/package/2006/relationships"><Relationship Id="rId8" Type="http://schemas.openxmlformats.org/officeDocument/2006/relationships/slide" Target="slide155.xml"/><Relationship Id="rId3" Type="http://schemas.openxmlformats.org/officeDocument/2006/relationships/slide" Target="slide149.xml"/><Relationship Id="rId7" Type="http://schemas.openxmlformats.org/officeDocument/2006/relationships/slide" Target="slide156.xml"/><Relationship Id="rId2" Type="http://schemas.openxmlformats.org/officeDocument/2006/relationships/image" Target="../media/image7.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1.png"/><Relationship Id="rId4" Type="http://schemas.openxmlformats.org/officeDocument/2006/relationships/slide" Target="slide10.xml"/><Relationship Id="rId9" Type="http://schemas.openxmlformats.org/officeDocument/2006/relationships/image" Target="../media/image3.jpeg"/></Relationships>
</file>

<file path=ppt/slides/_rels/slide148.xml.rels><?xml version="1.0" encoding="UTF-8" standalone="yes"?>
<Relationships xmlns="http://schemas.openxmlformats.org/package/2006/relationships"><Relationship Id="rId8" Type="http://schemas.openxmlformats.org/officeDocument/2006/relationships/slide" Target="slide155.xml"/><Relationship Id="rId3" Type="http://schemas.openxmlformats.org/officeDocument/2006/relationships/slide" Target="slide149.xml"/><Relationship Id="rId7" Type="http://schemas.openxmlformats.org/officeDocument/2006/relationships/slide" Target="slide156.xml"/><Relationship Id="rId2" Type="http://schemas.openxmlformats.org/officeDocument/2006/relationships/image" Target="../media/image7.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1.png"/><Relationship Id="rId4" Type="http://schemas.openxmlformats.org/officeDocument/2006/relationships/slide" Target="slide10.xml"/><Relationship Id="rId9" Type="http://schemas.openxmlformats.org/officeDocument/2006/relationships/image" Target="../media/image3.jpeg"/></Relationships>
</file>

<file path=ppt/slides/_rels/slide149.xml.rels><?xml version="1.0" encoding="UTF-8" standalone="yes"?>
<Relationships xmlns="http://schemas.openxmlformats.org/package/2006/relationships"><Relationship Id="rId8" Type="http://schemas.openxmlformats.org/officeDocument/2006/relationships/slide" Target="slide155.xml"/><Relationship Id="rId13" Type="http://schemas.openxmlformats.org/officeDocument/2006/relationships/image" Target="../media/image12.jpeg"/><Relationship Id="rId3" Type="http://schemas.openxmlformats.org/officeDocument/2006/relationships/slide" Target="slide76.xml"/><Relationship Id="rId7" Type="http://schemas.openxmlformats.org/officeDocument/2006/relationships/slide" Target="slide156.xml"/><Relationship Id="rId12"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slide" Target="slide150.xml"/><Relationship Id="rId5" Type="http://schemas.openxmlformats.org/officeDocument/2006/relationships/image" Target="../media/image11.png"/><Relationship Id="rId10" Type="http://schemas.openxmlformats.org/officeDocument/2006/relationships/image" Target="../media/image9.png"/><Relationship Id="rId4" Type="http://schemas.openxmlformats.org/officeDocument/2006/relationships/slide" Target="slide10.xml"/><Relationship Id="rId9" Type="http://schemas.openxmlformats.org/officeDocument/2006/relationships/image" Target="../media/image3.jpeg"/></Relationships>
</file>

<file path=ppt/slides/_rels/slide15.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44.xml"/><Relationship Id="rId18" Type="http://schemas.openxmlformats.org/officeDocument/2006/relationships/slide" Target="slide74.xml"/><Relationship Id="rId26" Type="http://schemas.openxmlformats.org/officeDocument/2006/relationships/slide" Target="slide109.xml"/><Relationship Id="rId3" Type="http://schemas.openxmlformats.org/officeDocument/2006/relationships/slide" Target="slide28.xml"/><Relationship Id="rId21" Type="http://schemas.openxmlformats.org/officeDocument/2006/relationships/slide" Target="slide89.xml"/><Relationship Id="rId7" Type="http://schemas.openxmlformats.org/officeDocument/2006/relationships/slide" Target="slide12.xml"/><Relationship Id="rId12" Type="http://schemas.openxmlformats.org/officeDocument/2006/relationships/slide" Target="slide39.xml"/><Relationship Id="rId17" Type="http://schemas.openxmlformats.org/officeDocument/2006/relationships/slide" Target="slide69.xml"/><Relationship Id="rId25" Type="http://schemas.openxmlformats.org/officeDocument/2006/relationships/slide" Target="slide64.xml"/><Relationship Id="rId2" Type="http://schemas.openxmlformats.org/officeDocument/2006/relationships/image" Target="../media/image7.jpeg"/><Relationship Id="rId16" Type="http://schemas.openxmlformats.org/officeDocument/2006/relationships/slide" Target="slide59.xml"/><Relationship Id="rId20" Type="http://schemas.openxmlformats.org/officeDocument/2006/relationships/slide" Target="slide84.xml"/><Relationship Id="rId29" Type="http://schemas.openxmlformats.org/officeDocument/2006/relationships/slide" Target="slide150.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slide" Target="slide34.xml"/><Relationship Id="rId24" Type="http://schemas.openxmlformats.org/officeDocument/2006/relationships/slide" Target="slide104.xml"/><Relationship Id="rId5" Type="http://schemas.openxmlformats.org/officeDocument/2006/relationships/slide" Target="slide114.xml"/><Relationship Id="rId15" Type="http://schemas.openxmlformats.org/officeDocument/2006/relationships/slide" Target="slide54.xml"/><Relationship Id="rId23" Type="http://schemas.openxmlformats.org/officeDocument/2006/relationships/slide" Target="slide99.xml"/><Relationship Id="rId28" Type="http://schemas.openxmlformats.org/officeDocument/2006/relationships/image" Target="../media/image9.png"/><Relationship Id="rId10" Type="http://schemas.openxmlformats.org/officeDocument/2006/relationships/slide" Target="slide29.xml"/><Relationship Id="rId19" Type="http://schemas.openxmlformats.org/officeDocument/2006/relationships/slide" Target="slide79.xml"/><Relationship Id="rId4" Type="http://schemas.openxmlformats.org/officeDocument/2006/relationships/slide" Target="slide116.xml"/><Relationship Id="rId9" Type="http://schemas.openxmlformats.org/officeDocument/2006/relationships/slide" Target="slide24.xml"/><Relationship Id="rId14" Type="http://schemas.openxmlformats.org/officeDocument/2006/relationships/slide" Target="slide49.xml"/><Relationship Id="rId22" Type="http://schemas.openxmlformats.org/officeDocument/2006/relationships/slide" Target="slide94.xml"/><Relationship Id="rId27" Type="http://schemas.openxmlformats.org/officeDocument/2006/relationships/image" Target="../media/image3.jpeg"/><Relationship Id="rId30" Type="http://schemas.openxmlformats.org/officeDocument/2006/relationships/image" Target="../media/image10.png"/></Relationships>
</file>

<file path=ppt/slides/_rels/slide15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13.jpe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51.xml.rels><?xml version="1.0" encoding="UTF-8" standalone="yes"?>
<Relationships xmlns="http://schemas.openxmlformats.org/package/2006/relationships"><Relationship Id="rId2" Type="http://schemas.openxmlformats.org/officeDocument/2006/relationships/slide" Target="slide152.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slide" Target="slide153.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slide" Target="slide154.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 Target="slide149.xml"/><Relationship Id="rId7" Type="http://schemas.openxmlformats.org/officeDocument/2006/relationships/slide" Target="slide118.xml"/><Relationship Id="rId2" Type="http://schemas.openxmlformats.org/officeDocument/2006/relationships/image" Target="../media/image7.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1.png"/><Relationship Id="rId4" Type="http://schemas.openxmlformats.org/officeDocument/2006/relationships/slide" Target="slide10.xml"/></Relationships>
</file>

<file path=ppt/slides/_rels/slide156.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 Target="slide149.xml"/><Relationship Id="rId7" Type="http://schemas.openxmlformats.org/officeDocument/2006/relationships/slide" Target="slide118.xml"/><Relationship Id="rId2" Type="http://schemas.openxmlformats.org/officeDocument/2006/relationships/image" Target="../media/image7.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1.png"/><Relationship Id="rId4" Type="http://schemas.openxmlformats.org/officeDocument/2006/relationships/slide" Target="slide10.xml"/></Relationships>
</file>

<file path=ppt/slides/_rels/slide157.xml.rels><?xml version="1.0" encoding="UTF-8" standalone="yes"?>
<Relationships xmlns="http://schemas.openxmlformats.org/package/2006/relationships"><Relationship Id="rId8" Type="http://schemas.openxmlformats.org/officeDocument/2006/relationships/slide" Target="slide118.xml"/><Relationship Id="rId13" Type="http://schemas.openxmlformats.org/officeDocument/2006/relationships/image" Target="../media/image12.jpeg"/><Relationship Id="rId3" Type="http://schemas.openxmlformats.org/officeDocument/2006/relationships/slide" Target="slide76.xml"/><Relationship Id="rId7" Type="http://schemas.openxmlformats.org/officeDocument/2006/relationships/slide" Target="slide155.xml"/><Relationship Id="rId12"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slide" Target="slide150.xml"/><Relationship Id="rId5" Type="http://schemas.openxmlformats.org/officeDocument/2006/relationships/image" Target="../media/image11.png"/><Relationship Id="rId10" Type="http://schemas.openxmlformats.org/officeDocument/2006/relationships/image" Target="../media/image9.png"/><Relationship Id="rId4" Type="http://schemas.openxmlformats.org/officeDocument/2006/relationships/slide" Target="slide10.xml"/><Relationship Id="rId9" Type="http://schemas.openxmlformats.org/officeDocument/2006/relationships/image" Target="../media/image3.jpeg"/></Relationships>
</file>

<file path=ppt/slides/_rels/slide158.xml.rels><?xml version="1.0" encoding="UTF-8" standalone="yes"?>
<Relationships xmlns="http://schemas.openxmlformats.org/package/2006/relationships"><Relationship Id="rId8" Type="http://schemas.openxmlformats.org/officeDocument/2006/relationships/slide" Target="slide118.xml"/><Relationship Id="rId3" Type="http://schemas.openxmlformats.org/officeDocument/2006/relationships/slide" Target="slide76.xml"/><Relationship Id="rId7" Type="http://schemas.openxmlformats.org/officeDocument/2006/relationships/slide" Target="slide155.xml"/><Relationship Id="rId12"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10.png"/><Relationship Id="rId5" Type="http://schemas.openxmlformats.org/officeDocument/2006/relationships/image" Target="../media/image11.png"/><Relationship Id="rId10" Type="http://schemas.openxmlformats.org/officeDocument/2006/relationships/slide" Target="slide150.xml"/><Relationship Id="rId4" Type="http://schemas.openxmlformats.org/officeDocument/2006/relationships/slide" Target="slide10.xml"/><Relationship Id="rId9" Type="http://schemas.openxmlformats.org/officeDocument/2006/relationships/image" Target="../media/image3.jpeg"/></Relationships>
</file>

<file path=ppt/slides/_rels/slide159.xml.rels><?xml version="1.0" encoding="UTF-8" standalone="yes"?>
<Relationships xmlns="http://schemas.openxmlformats.org/package/2006/relationships"><Relationship Id="rId3" Type="http://schemas.openxmlformats.org/officeDocument/2006/relationships/slide" Target="slide152.xml"/><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slide" Target="slide118.xml"/></Relationships>
</file>

<file path=ppt/slides/_rels/slide16.xml.rels><?xml version="1.0" encoding="UTF-8" standalone="yes"?>
<Relationships xmlns="http://schemas.openxmlformats.org/package/2006/relationships"><Relationship Id="rId3" Type="http://schemas.openxmlformats.org/officeDocument/2006/relationships/slide" Target="slide17.xml"/><Relationship Id="rId7"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slide" Target="slide114.xml"/><Relationship Id="rId4" Type="http://schemas.openxmlformats.org/officeDocument/2006/relationships/slide" Target="slide116.xml"/></Relationships>
</file>

<file path=ppt/slides/_rels/slide160.xml.rels><?xml version="1.0" encoding="UTF-8" standalone="yes"?>
<Relationships xmlns="http://schemas.openxmlformats.org/package/2006/relationships"><Relationship Id="rId3" Type="http://schemas.openxmlformats.org/officeDocument/2006/relationships/slide" Target="slide152.xml"/><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slide" Target="slide118.xml"/></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 Target="slide28.xml"/><Relationship Id="rId7"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slide" Target="slide114.xml"/><Relationship Id="rId10" Type="http://schemas.openxmlformats.org/officeDocument/2006/relationships/image" Target="../media/image10.png"/><Relationship Id="rId4" Type="http://schemas.openxmlformats.org/officeDocument/2006/relationships/slide" Target="slide116.xml"/><Relationship Id="rId9" Type="http://schemas.openxmlformats.org/officeDocument/2006/relationships/slide" Target="slide150.xml"/></Relationships>
</file>

<file path=ppt/slides/_rels/slide18.xml.rels><?xml version="1.0" encoding="UTF-8" standalone="yes"?>
<Relationships xmlns="http://schemas.openxmlformats.org/package/2006/relationships"><Relationship Id="rId8" Type="http://schemas.openxmlformats.org/officeDocument/2006/relationships/slide" Target="slide31.xml"/><Relationship Id="rId13" Type="http://schemas.openxmlformats.org/officeDocument/2006/relationships/slide" Target="slide56.xml"/><Relationship Id="rId3" Type="http://schemas.openxmlformats.org/officeDocument/2006/relationships/slide" Target="slide19.xml"/><Relationship Id="rId7" Type="http://schemas.openxmlformats.org/officeDocument/2006/relationships/slide" Target="slide26.xml"/><Relationship Id="rId12" Type="http://schemas.openxmlformats.org/officeDocument/2006/relationships/slide" Target="slide51.xml"/><Relationship Id="rId17" Type="http://schemas.openxmlformats.org/officeDocument/2006/relationships/comments" Target="../comments/comment1.xml"/><Relationship Id="rId2" Type="http://schemas.openxmlformats.org/officeDocument/2006/relationships/image" Target="../media/image7.jpeg"/><Relationship Id="rId16"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slide" Target="slide46.xml"/><Relationship Id="rId5" Type="http://schemas.openxmlformats.org/officeDocument/2006/relationships/slide" Target="slide114.xml"/><Relationship Id="rId15" Type="http://schemas.openxmlformats.org/officeDocument/2006/relationships/slide" Target="slide66.xml"/><Relationship Id="rId10" Type="http://schemas.openxmlformats.org/officeDocument/2006/relationships/slide" Target="slide41.xml"/><Relationship Id="rId4" Type="http://schemas.openxmlformats.org/officeDocument/2006/relationships/slide" Target="slide116.xml"/><Relationship Id="rId9" Type="http://schemas.openxmlformats.org/officeDocument/2006/relationships/slide" Target="slide36.xml"/><Relationship Id="rId14" Type="http://schemas.openxmlformats.org/officeDocument/2006/relationships/slide" Target="slide61.xml"/></Relationships>
</file>

<file path=ppt/slides/_rels/slide19.xml.rels><?xml version="1.0" encoding="UTF-8" standalone="yes"?>
<Relationships xmlns="http://schemas.openxmlformats.org/package/2006/relationships"><Relationship Id="rId8" Type="http://schemas.openxmlformats.org/officeDocument/2006/relationships/slide" Target="slide31.xml"/><Relationship Id="rId13" Type="http://schemas.openxmlformats.org/officeDocument/2006/relationships/slide" Target="slide56.xml"/><Relationship Id="rId18" Type="http://schemas.openxmlformats.org/officeDocument/2006/relationships/slide" Target="slide150.xml"/><Relationship Id="rId3" Type="http://schemas.openxmlformats.org/officeDocument/2006/relationships/slide" Target="slide28.xml"/><Relationship Id="rId7" Type="http://schemas.openxmlformats.org/officeDocument/2006/relationships/slide" Target="slide26.xml"/><Relationship Id="rId12" Type="http://schemas.openxmlformats.org/officeDocument/2006/relationships/slide" Target="slide51.xml"/><Relationship Id="rId17" Type="http://schemas.openxmlformats.org/officeDocument/2006/relationships/image" Target="../media/image9.png"/><Relationship Id="rId2" Type="http://schemas.openxmlformats.org/officeDocument/2006/relationships/image" Target="../media/image7.jpeg"/><Relationship Id="rId16"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slide" Target="slide46.xml"/><Relationship Id="rId5" Type="http://schemas.openxmlformats.org/officeDocument/2006/relationships/slide" Target="slide114.xml"/><Relationship Id="rId15" Type="http://schemas.openxmlformats.org/officeDocument/2006/relationships/slide" Target="slide66.xml"/><Relationship Id="rId10" Type="http://schemas.openxmlformats.org/officeDocument/2006/relationships/slide" Target="slide41.xml"/><Relationship Id="rId19" Type="http://schemas.openxmlformats.org/officeDocument/2006/relationships/image" Target="../media/image10.png"/><Relationship Id="rId4" Type="http://schemas.openxmlformats.org/officeDocument/2006/relationships/slide" Target="slide116.xml"/><Relationship Id="rId9" Type="http://schemas.openxmlformats.org/officeDocument/2006/relationships/slide" Target="slide36.xml"/><Relationship Id="rId14" Type="http://schemas.openxmlformats.org/officeDocument/2006/relationships/slide" Target="slide6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 Target="slide21.xml"/><Relationship Id="rId7" Type="http://schemas.openxmlformats.org/officeDocument/2006/relationships/slide" Target="slide1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slide" Target="slide114.xml"/><Relationship Id="rId4" Type="http://schemas.openxmlformats.org/officeDocument/2006/relationships/slide" Target="slide116.xml"/><Relationship Id="rId9" Type="http://schemas.openxmlformats.org/officeDocument/2006/relationships/slide" Target="slide22.xml"/></Relationships>
</file>

<file path=ppt/slides/_rels/slide2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 Target="slide28.xml"/><Relationship Id="rId7" Type="http://schemas.openxmlformats.org/officeDocument/2006/relationships/slide" Target="slide1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0.png"/><Relationship Id="rId5" Type="http://schemas.openxmlformats.org/officeDocument/2006/relationships/slide" Target="slide114.xml"/><Relationship Id="rId10" Type="http://schemas.openxmlformats.org/officeDocument/2006/relationships/slide" Target="slide150.xml"/><Relationship Id="rId4" Type="http://schemas.openxmlformats.org/officeDocument/2006/relationships/slide" Target="slide116.xml"/><Relationship Id="rId9" Type="http://schemas.openxmlformats.org/officeDocument/2006/relationships/image" Target="../media/image9.png"/></Relationships>
</file>

<file path=ppt/slides/_rels/slide22.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91.xml"/><Relationship Id="rId18" Type="http://schemas.openxmlformats.org/officeDocument/2006/relationships/image" Target="../media/image3.jpeg"/><Relationship Id="rId3" Type="http://schemas.openxmlformats.org/officeDocument/2006/relationships/slide" Target="slide23.xml"/><Relationship Id="rId7" Type="http://schemas.openxmlformats.org/officeDocument/2006/relationships/slide" Target="slide10.xml"/><Relationship Id="rId12" Type="http://schemas.openxmlformats.org/officeDocument/2006/relationships/slide" Target="slide86.xml"/><Relationship Id="rId17" Type="http://schemas.openxmlformats.org/officeDocument/2006/relationships/slide" Target="slide111.xml"/><Relationship Id="rId2" Type="http://schemas.openxmlformats.org/officeDocument/2006/relationships/image" Target="../media/image7.jpeg"/><Relationship Id="rId16" Type="http://schemas.openxmlformats.org/officeDocument/2006/relationships/slide" Target="slide106.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slide" Target="slide81.xml"/><Relationship Id="rId5" Type="http://schemas.openxmlformats.org/officeDocument/2006/relationships/slide" Target="slide114.xml"/><Relationship Id="rId15" Type="http://schemas.openxmlformats.org/officeDocument/2006/relationships/slide" Target="slide101.xml"/><Relationship Id="rId10" Type="http://schemas.openxmlformats.org/officeDocument/2006/relationships/slide" Target="slide76.xml"/><Relationship Id="rId4" Type="http://schemas.openxmlformats.org/officeDocument/2006/relationships/slide" Target="slide116.xml"/><Relationship Id="rId9" Type="http://schemas.openxmlformats.org/officeDocument/2006/relationships/slide" Target="slide71.xml"/><Relationship Id="rId14" Type="http://schemas.openxmlformats.org/officeDocument/2006/relationships/slide" Target="slide96.xml"/></Relationships>
</file>

<file path=ppt/slides/_rels/slide23.xml.rels><?xml version="1.0" encoding="UTF-8" standalone="yes"?>
<Relationships xmlns="http://schemas.openxmlformats.org/package/2006/relationships"><Relationship Id="rId8" Type="http://schemas.openxmlformats.org/officeDocument/2006/relationships/slide" Target="slide71.xml"/><Relationship Id="rId13" Type="http://schemas.openxmlformats.org/officeDocument/2006/relationships/slide" Target="slide96.xml"/><Relationship Id="rId18" Type="http://schemas.openxmlformats.org/officeDocument/2006/relationships/image" Target="../media/image9.png"/><Relationship Id="rId3" Type="http://schemas.openxmlformats.org/officeDocument/2006/relationships/slide" Target="slide28.xml"/><Relationship Id="rId7" Type="http://schemas.openxmlformats.org/officeDocument/2006/relationships/slide" Target="slide10.xml"/><Relationship Id="rId12" Type="http://schemas.openxmlformats.org/officeDocument/2006/relationships/slide" Target="slide91.xml"/><Relationship Id="rId17" Type="http://schemas.openxmlformats.org/officeDocument/2006/relationships/image" Target="../media/image3.jpeg"/><Relationship Id="rId2" Type="http://schemas.openxmlformats.org/officeDocument/2006/relationships/image" Target="../media/image7.jpeg"/><Relationship Id="rId16" Type="http://schemas.openxmlformats.org/officeDocument/2006/relationships/slide" Target="slide111.xml"/><Relationship Id="rId20"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slide" Target="slide86.xml"/><Relationship Id="rId5" Type="http://schemas.openxmlformats.org/officeDocument/2006/relationships/slide" Target="slide114.xml"/><Relationship Id="rId15" Type="http://schemas.openxmlformats.org/officeDocument/2006/relationships/slide" Target="slide106.xml"/><Relationship Id="rId10" Type="http://schemas.openxmlformats.org/officeDocument/2006/relationships/slide" Target="slide81.xml"/><Relationship Id="rId19" Type="http://schemas.openxmlformats.org/officeDocument/2006/relationships/slide" Target="slide150.xml"/><Relationship Id="rId4" Type="http://schemas.openxmlformats.org/officeDocument/2006/relationships/slide" Target="slide116.xml"/><Relationship Id="rId9" Type="http://schemas.openxmlformats.org/officeDocument/2006/relationships/slide" Target="slide76.xml"/><Relationship Id="rId14" Type="http://schemas.openxmlformats.org/officeDocument/2006/relationships/slide" Target="slide101.xml"/></Relationships>
</file>

<file path=ppt/slides/_rels/slide24.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28.xml"/><Relationship Id="rId7" Type="http://schemas.openxmlformats.org/officeDocument/2006/relationships/slide" Target="slide25.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slide" Target="slide114.xml"/><Relationship Id="rId4" Type="http://schemas.openxmlformats.org/officeDocument/2006/relationships/slide" Target="slide116.xml"/><Relationship Id="rId9" Type="http://schemas.openxmlformats.org/officeDocument/2006/relationships/image" Target="../media/image3.jpeg"/></Relationships>
</file>

<file path=ppt/slides/_rels/slide25.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slide" Target="slide28.xml"/><Relationship Id="rId7" Type="http://schemas.openxmlformats.org/officeDocument/2006/relationships/slide" Target="slide1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slide" Target="slide114.xml"/><Relationship Id="rId10" Type="http://schemas.openxmlformats.org/officeDocument/2006/relationships/image" Target="../media/image3.jpeg"/><Relationship Id="rId4" Type="http://schemas.openxmlformats.org/officeDocument/2006/relationships/slide" Target="slide116.xml"/><Relationship Id="rId9" Type="http://schemas.openxmlformats.org/officeDocument/2006/relationships/slide" Target="slide26.xml"/></Relationships>
</file>

<file path=ppt/slides/_rels/slide26.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slide" Target="slide28.xml"/><Relationship Id="rId7" Type="http://schemas.openxmlformats.org/officeDocument/2006/relationships/slide" Target="slide1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slide" Target="slide114.xml"/><Relationship Id="rId10" Type="http://schemas.openxmlformats.org/officeDocument/2006/relationships/image" Target="../media/image3.jpeg"/><Relationship Id="rId4" Type="http://schemas.openxmlformats.org/officeDocument/2006/relationships/slide" Target="slide116.xml"/><Relationship Id="rId9" Type="http://schemas.openxmlformats.org/officeDocument/2006/relationships/slide" Target="slide27.xml"/></Relationships>
</file>

<file path=ppt/slides/_rels/slide27.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slide" Target="slide28.xml"/><Relationship Id="rId7" Type="http://schemas.openxmlformats.org/officeDocument/2006/relationships/slide" Target="slide1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slide" Target="slide114.xml"/><Relationship Id="rId4" Type="http://schemas.openxmlformats.org/officeDocument/2006/relationships/slide" Target="slide116.xml"/><Relationship Id="rId9" Type="http://schemas.openxmlformats.org/officeDocument/2006/relationships/image" Target="../media/image3.jpeg"/></Relationships>
</file>

<file path=ppt/slides/_rels/slide2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 Target="slide116.xml"/><Relationship Id="rId7" Type="http://schemas.openxmlformats.org/officeDocument/2006/relationships/slide" Target="slide15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slide" Target="slide114.xml"/><Relationship Id="rId9" Type="http://schemas.openxmlformats.org/officeDocument/2006/relationships/image" Target="../media/image3.jpeg"/></Relationships>
</file>

<file path=ppt/slides/_rels/slide29.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33.xml"/><Relationship Id="rId7" Type="http://schemas.openxmlformats.org/officeDocument/2006/relationships/slide" Target="slide3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slide" Target="slide114.xml"/><Relationship Id="rId4" Type="http://schemas.openxmlformats.org/officeDocument/2006/relationships/slide" Target="slide116.xml"/><Relationship Id="rId9"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slide" Target="slide31.xml"/><Relationship Id="rId3" Type="http://schemas.openxmlformats.org/officeDocument/2006/relationships/slide" Target="slide116.xml"/><Relationship Id="rId7" Type="http://schemas.openxmlformats.org/officeDocument/2006/relationships/slide" Target="slide18.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image" Target="../media/image8.png"/><Relationship Id="rId10" Type="http://schemas.openxmlformats.org/officeDocument/2006/relationships/slide" Target="slide33.xml"/><Relationship Id="rId4" Type="http://schemas.openxmlformats.org/officeDocument/2006/relationships/slide" Target="slide114.xml"/><Relationship Id="rId9" Type="http://schemas.openxmlformats.org/officeDocument/2006/relationships/image" Target="../media/image3.jpeg"/></Relationships>
</file>

<file path=ppt/slides/_rels/slide31.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116.xml"/><Relationship Id="rId7" Type="http://schemas.openxmlformats.org/officeDocument/2006/relationships/slide" Target="slide18.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image" Target="../media/image8.png"/><Relationship Id="rId10" Type="http://schemas.openxmlformats.org/officeDocument/2006/relationships/slide" Target="slide33.xml"/><Relationship Id="rId4" Type="http://schemas.openxmlformats.org/officeDocument/2006/relationships/slide" Target="slide114.xml"/><Relationship Id="rId9" Type="http://schemas.openxmlformats.org/officeDocument/2006/relationships/image" Target="../media/image3.jpeg"/></Relationships>
</file>

<file path=ppt/slides/_rels/slide32.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slide" Target="slide33.xml"/><Relationship Id="rId7" Type="http://schemas.openxmlformats.org/officeDocument/2006/relationships/slide" Target="slide1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slide" Target="slide114.xml"/><Relationship Id="rId4" Type="http://schemas.openxmlformats.org/officeDocument/2006/relationships/slide" Target="slide116.xml"/><Relationship Id="rId9" Type="http://schemas.openxmlformats.org/officeDocument/2006/relationships/image" Target="../media/image3.jpeg"/></Relationships>
</file>

<file path=ppt/slides/_rels/slide33.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image" Target="../media/image10.png"/><Relationship Id="rId3" Type="http://schemas.openxmlformats.org/officeDocument/2006/relationships/slide" Target="slide28.xml"/><Relationship Id="rId7" Type="http://schemas.openxmlformats.org/officeDocument/2006/relationships/slide" Target="slide10.xml"/><Relationship Id="rId12" Type="http://schemas.openxmlformats.org/officeDocument/2006/relationships/slide" Target="slide15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9.png"/><Relationship Id="rId5" Type="http://schemas.openxmlformats.org/officeDocument/2006/relationships/slide" Target="slide114.xml"/><Relationship Id="rId10" Type="http://schemas.openxmlformats.org/officeDocument/2006/relationships/image" Target="../media/image3.jpeg"/><Relationship Id="rId4" Type="http://schemas.openxmlformats.org/officeDocument/2006/relationships/slide" Target="slide116.xml"/><Relationship Id="rId9" Type="http://schemas.openxmlformats.org/officeDocument/2006/relationships/slide" Target="slide31.xml"/></Relationships>
</file>

<file path=ppt/slides/_rels/slide34.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38.xml"/><Relationship Id="rId7" Type="http://schemas.openxmlformats.org/officeDocument/2006/relationships/slide" Target="slide35.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slide" Target="slide114.xml"/><Relationship Id="rId4" Type="http://schemas.openxmlformats.org/officeDocument/2006/relationships/slide" Target="slide116.xml"/><Relationship Id="rId9" Type="http://schemas.openxmlformats.org/officeDocument/2006/relationships/image" Target="../media/image3.jpeg"/></Relationships>
</file>

<file path=ppt/slides/_rels/slide35.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116.xml"/><Relationship Id="rId7" Type="http://schemas.openxmlformats.org/officeDocument/2006/relationships/slide" Target="slide18.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image" Target="../media/image8.png"/><Relationship Id="rId10" Type="http://schemas.openxmlformats.org/officeDocument/2006/relationships/slide" Target="slide38.xml"/><Relationship Id="rId4" Type="http://schemas.openxmlformats.org/officeDocument/2006/relationships/slide" Target="slide114.xml"/><Relationship Id="rId9" Type="http://schemas.openxmlformats.org/officeDocument/2006/relationships/image" Target="../media/image3.jpeg"/></Relationships>
</file>

<file path=ppt/slides/_rels/slide36.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slide" Target="slide38.xml"/><Relationship Id="rId7" Type="http://schemas.openxmlformats.org/officeDocument/2006/relationships/slide" Target="slide1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slide" Target="slide114.xml"/><Relationship Id="rId10" Type="http://schemas.openxmlformats.org/officeDocument/2006/relationships/image" Target="../media/image3.jpeg"/><Relationship Id="rId4" Type="http://schemas.openxmlformats.org/officeDocument/2006/relationships/slide" Target="slide116.xml"/><Relationship Id="rId9" Type="http://schemas.openxmlformats.org/officeDocument/2006/relationships/slide" Target="slide37.xml"/></Relationships>
</file>

<file path=ppt/slides/_rels/slide37.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 Target="slide116.xml"/><Relationship Id="rId7" Type="http://schemas.openxmlformats.org/officeDocument/2006/relationships/slide" Target="slide18.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image" Target="../media/image8.png"/><Relationship Id="rId4" Type="http://schemas.openxmlformats.org/officeDocument/2006/relationships/slide" Target="slide114.xml"/><Relationship Id="rId9" Type="http://schemas.openxmlformats.org/officeDocument/2006/relationships/slide" Target="slide38.xml"/></Relationships>
</file>

<file path=ppt/slides/_rels/slide38.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image" Target="../media/image10.png"/><Relationship Id="rId3" Type="http://schemas.openxmlformats.org/officeDocument/2006/relationships/slide" Target="slide28.xml"/><Relationship Id="rId7" Type="http://schemas.openxmlformats.org/officeDocument/2006/relationships/slide" Target="slide10.xml"/><Relationship Id="rId12" Type="http://schemas.openxmlformats.org/officeDocument/2006/relationships/slide" Target="slide15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9.png"/><Relationship Id="rId5" Type="http://schemas.openxmlformats.org/officeDocument/2006/relationships/slide" Target="slide114.xml"/><Relationship Id="rId10" Type="http://schemas.openxmlformats.org/officeDocument/2006/relationships/image" Target="../media/image3.jpeg"/><Relationship Id="rId4" Type="http://schemas.openxmlformats.org/officeDocument/2006/relationships/slide" Target="slide116.xml"/><Relationship Id="rId9" Type="http://schemas.openxmlformats.org/officeDocument/2006/relationships/slide" Target="slide36.xml"/></Relationships>
</file>

<file path=ppt/slides/_rels/slide39.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43.xml"/><Relationship Id="rId7" Type="http://schemas.openxmlformats.org/officeDocument/2006/relationships/slide" Target="slide4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slide" Target="slide114.xml"/><Relationship Id="rId4" Type="http://schemas.openxmlformats.org/officeDocument/2006/relationships/slide" Target="slide116.xml"/><Relationship Id="rId9"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 Target="slide5.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slide" Target="slide41.xml"/><Relationship Id="rId3" Type="http://schemas.openxmlformats.org/officeDocument/2006/relationships/slide" Target="slide116.xml"/><Relationship Id="rId7" Type="http://schemas.openxmlformats.org/officeDocument/2006/relationships/slide" Target="slide18.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image" Target="../media/image8.png"/><Relationship Id="rId10" Type="http://schemas.openxmlformats.org/officeDocument/2006/relationships/slide" Target="slide43.xml"/><Relationship Id="rId4" Type="http://schemas.openxmlformats.org/officeDocument/2006/relationships/slide" Target="slide114.xml"/><Relationship Id="rId9" Type="http://schemas.openxmlformats.org/officeDocument/2006/relationships/image" Target="../media/image3.jpeg"/></Relationships>
</file>

<file path=ppt/slides/_rels/slide41.xml.rels><?xml version="1.0" encoding="UTF-8" standalone="yes"?>
<Relationships xmlns="http://schemas.openxmlformats.org/package/2006/relationships"><Relationship Id="rId8" Type="http://schemas.openxmlformats.org/officeDocument/2006/relationships/slide" Target="slide42.xml"/><Relationship Id="rId3" Type="http://schemas.openxmlformats.org/officeDocument/2006/relationships/slide" Target="slide116.xml"/><Relationship Id="rId7" Type="http://schemas.openxmlformats.org/officeDocument/2006/relationships/slide" Target="slide18.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image" Target="../media/image8.png"/><Relationship Id="rId10" Type="http://schemas.openxmlformats.org/officeDocument/2006/relationships/slide" Target="slide43.xml"/><Relationship Id="rId4" Type="http://schemas.openxmlformats.org/officeDocument/2006/relationships/slide" Target="slide114.xml"/><Relationship Id="rId9" Type="http://schemas.openxmlformats.org/officeDocument/2006/relationships/image" Target="../media/image3.jpeg"/></Relationships>
</file>

<file path=ppt/slides/_rels/slide4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 Target="slide116.xml"/><Relationship Id="rId7" Type="http://schemas.openxmlformats.org/officeDocument/2006/relationships/slide" Target="slide18.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image" Target="../media/image8.png"/><Relationship Id="rId4" Type="http://schemas.openxmlformats.org/officeDocument/2006/relationships/slide" Target="slide114.xml"/><Relationship Id="rId9" Type="http://schemas.openxmlformats.org/officeDocument/2006/relationships/slide" Target="slide43.xml"/></Relationships>
</file>

<file path=ppt/slides/_rels/slide43.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image" Target="../media/image10.png"/><Relationship Id="rId3" Type="http://schemas.openxmlformats.org/officeDocument/2006/relationships/slide" Target="slide28.xml"/><Relationship Id="rId7" Type="http://schemas.openxmlformats.org/officeDocument/2006/relationships/slide" Target="slide10.xml"/><Relationship Id="rId12" Type="http://schemas.openxmlformats.org/officeDocument/2006/relationships/slide" Target="slide15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9.png"/><Relationship Id="rId5" Type="http://schemas.openxmlformats.org/officeDocument/2006/relationships/slide" Target="slide114.xml"/><Relationship Id="rId10" Type="http://schemas.openxmlformats.org/officeDocument/2006/relationships/image" Target="../media/image3.jpeg"/><Relationship Id="rId4" Type="http://schemas.openxmlformats.org/officeDocument/2006/relationships/slide" Target="slide116.xml"/><Relationship Id="rId9" Type="http://schemas.openxmlformats.org/officeDocument/2006/relationships/slide" Target="slide41.xml"/></Relationships>
</file>

<file path=ppt/slides/_rels/slide44.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48.xml"/><Relationship Id="rId7" Type="http://schemas.openxmlformats.org/officeDocument/2006/relationships/slide" Target="slide45.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slide" Target="slide114.xml"/><Relationship Id="rId4" Type="http://schemas.openxmlformats.org/officeDocument/2006/relationships/slide" Target="slide116.xml"/><Relationship Id="rId9" Type="http://schemas.openxmlformats.org/officeDocument/2006/relationships/image" Target="../media/image3.jpeg"/></Relationships>
</file>

<file path=ppt/slides/_rels/slide45.xml.rels><?xml version="1.0" encoding="UTF-8" standalone="yes"?>
<Relationships xmlns="http://schemas.openxmlformats.org/package/2006/relationships"><Relationship Id="rId8" Type="http://schemas.openxmlformats.org/officeDocument/2006/relationships/slide" Target="slide46.xml"/><Relationship Id="rId3" Type="http://schemas.openxmlformats.org/officeDocument/2006/relationships/slide" Target="slide116.xml"/><Relationship Id="rId7" Type="http://schemas.openxmlformats.org/officeDocument/2006/relationships/slide" Target="slide18.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image" Target="../media/image8.png"/><Relationship Id="rId10" Type="http://schemas.openxmlformats.org/officeDocument/2006/relationships/slide" Target="slide48.xml"/><Relationship Id="rId4" Type="http://schemas.openxmlformats.org/officeDocument/2006/relationships/slide" Target="slide114.xml"/><Relationship Id="rId9" Type="http://schemas.openxmlformats.org/officeDocument/2006/relationships/image" Target="../media/image3.jpeg"/></Relationships>
</file>

<file path=ppt/slides/_rels/slide46.xml.rels><?xml version="1.0" encoding="UTF-8" standalone="yes"?>
<Relationships xmlns="http://schemas.openxmlformats.org/package/2006/relationships"><Relationship Id="rId8" Type="http://schemas.openxmlformats.org/officeDocument/2006/relationships/slide" Target="slide47.xml"/><Relationship Id="rId3" Type="http://schemas.openxmlformats.org/officeDocument/2006/relationships/slide" Target="slide116.xml"/><Relationship Id="rId7" Type="http://schemas.openxmlformats.org/officeDocument/2006/relationships/slide" Target="slide18.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image" Target="../media/image8.png"/><Relationship Id="rId10" Type="http://schemas.openxmlformats.org/officeDocument/2006/relationships/slide" Target="slide48.xml"/><Relationship Id="rId4" Type="http://schemas.openxmlformats.org/officeDocument/2006/relationships/slide" Target="slide114.xml"/><Relationship Id="rId9" Type="http://schemas.openxmlformats.org/officeDocument/2006/relationships/image" Target="../media/image3.jpeg"/></Relationships>
</file>

<file path=ppt/slides/_rels/slide47.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 Target="slide116.xml"/><Relationship Id="rId7" Type="http://schemas.openxmlformats.org/officeDocument/2006/relationships/slide" Target="slide18.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image" Target="../media/image8.png"/><Relationship Id="rId4" Type="http://schemas.openxmlformats.org/officeDocument/2006/relationships/slide" Target="slide114.xml"/><Relationship Id="rId9" Type="http://schemas.openxmlformats.org/officeDocument/2006/relationships/slide" Target="slide48.xml"/></Relationships>
</file>

<file path=ppt/slides/_rels/slide48.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image" Target="../media/image10.png"/><Relationship Id="rId3" Type="http://schemas.openxmlformats.org/officeDocument/2006/relationships/slide" Target="slide28.xml"/><Relationship Id="rId7" Type="http://schemas.openxmlformats.org/officeDocument/2006/relationships/slide" Target="slide10.xml"/><Relationship Id="rId12" Type="http://schemas.openxmlformats.org/officeDocument/2006/relationships/slide" Target="slide15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9.png"/><Relationship Id="rId5" Type="http://schemas.openxmlformats.org/officeDocument/2006/relationships/slide" Target="slide114.xml"/><Relationship Id="rId10" Type="http://schemas.openxmlformats.org/officeDocument/2006/relationships/image" Target="../media/image3.jpeg"/><Relationship Id="rId4" Type="http://schemas.openxmlformats.org/officeDocument/2006/relationships/slide" Target="slide116.xml"/><Relationship Id="rId9" Type="http://schemas.openxmlformats.org/officeDocument/2006/relationships/slide" Target="slide46.xml"/></Relationships>
</file>

<file path=ppt/slides/_rels/slide49.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53.xml"/><Relationship Id="rId7" Type="http://schemas.openxmlformats.org/officeDocument/2006/relationships/slide" Target="slide5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slide" Target="slide114.xml"/><Relationship Id="rId4" Type="http://schemas.openxmlformats.org/officeDocument/2006/relationships/slide" Target="slide116.xml"/><Relationship Id="rId9"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 Target="slide6.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slide" Target="slide51.xml"/><Relationship Id="rId3" Type="http://schemas.openxmlformats.org/officeDocument/2006/relationships/slide" Target="slide116.xml"/><Relationship Id="rId7" Type="http://schemas.openxmlformats.org/officeDocument/2006/relationships/slide" Target="slide18.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image" Target="../media/image8.png"/><Relationship Id="rId10" Type="http://schemas.openxmlformats.org/officeDocument/2006/relationships/slide" Target="slide53.xml"/><Relationship Id="rId4" Type="http://schemas.openxmlformats.org/officeDocument/2006/relationships/slide" Target="slide114.xml"/><Relationship Id="rId9" Type="http://schemas.openxmlformats.org/officeDocument/2006/relationships/image" Target="../media/image3.jpeg"/></Relationships>
</file>

<file path=ppt/slides/_rels/slide51.xml.rels><?xml version="1.0" encoding="UTF-8" standalone="yes"?>
<Relationships xmlns="http://schemas.openxmlformats.org/package/2006/relationships"><Relationship Id="rId8" Type="http://schemas.openxmlformats.org/officeDocument/2006/relationships/slide" Target="slide52.xml"/><Relationship Id="rId3" Type="http://schemas.openxmlformats.org/officeDocument/2006/relationships/slide" Target="slide116.xml"/><Relationship Id="rId7" Type="http://schemas.openxmlformats.org/officeDocument/2006/relationships/slide" Target="slide18.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image" Target="../media/image8.png"/><Relationship Id="rId10" Type="http://schemas.openxmlformats.org/officeDocument/2006/relationships/slide" Target="slide53.xml"/><Relationship Id="rId4" Type="http://schemas.openxmlformats.org/officeDocument/2006/relationships/slide" Target="slide114.xml"/><Relationship Id="rId9" Type="http://schemas.openxmlformats.org/officeDocument/2006/relationships/image" Target="../media/image3.jpeg"/></Relationships>
</file>

<file path=ppt/slides/_rels/slide5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 Target="slide116.xml"/><Relationship Id="rId7" Type="http://schemas.openxmlformats.org/officeDocument/2006/relationships/slide" Target="slide18.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image" Target="../media/image8.png"/><Relationship Id="rId4" Type="http://schemas.openxmlformats.org/officeDocument/2006/relationships/slide" Target="slide114.xml"/><Relationship Id="rId9" Type="http://schemas.openxmlformats.org/officeDocument/2006/relationships/slide" Target="slide53.xml"/></Relationships>
</file>

<file path=ppt/slides/_rels/slide53.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image" Target="../media/image10.png"/><Relationship Id="rId3" Type="http://schemas.openxmlformats.org/officeDocument/2006/relationships/slide" Target="slide28.xml"/><Relationship Id="rId7" Type="http://schemas.openxmlformats.org/officeDocument/2006/relationships/slide" Target="slide10.xml"/><Relationship Id="rId12" Type="http://schemas.openxmlformats.org/officeDocument/2006/relationships/slide" Target="slide15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9.png"/><Relationship Id="rId5" Type="http://schemas.openxmlformats.org/officeDocument/2006/relationships/slide" Target="slide114.xml"/><Relationship Id="rId10" Type="http://schemas.openxmlformats.org/officeDocument/2006/relationships/image" Target="../media/image3.jpeg"/><Relationship Id="rId4" Type="http://schemas.openxmlformats.org/officeDocument/2006/relationships/slide" Target="slide116.xml"/><Relationship Id="rId9" Type="http://schemas.openxmlformats.org/officeDocument/2006/relationships/slide" Target="slide51.xml"/></Relationships>
</file>

<file path=ppt/slides/_rels/slide54.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58.xml"/><Relationship Id="rId7" Type="http://schemas.openxmlformats.org/officeDocument/2006/relationships/slide" Target="slide55.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slide" Target="slide114.xml"/><Relationship Id="rId4" Type="http://schemas.openxmlformats.org/officeDocument/2006/relationships/slide" Target="slide116.xml"/><Relationship Id="rId9" Type="http://schemas.openxmlformats.org/officeDocument/2006/relationships/image" Target="../media/image3.jpeg"/></Relationships>
</file>

<file path=ppt/slides/_rels/slide55.xml.rels><?xml version="1.0" encoding="UTF-8" standalone="yes"?>
<Relationships xmlns="http://schemas.openxmlformats.org/package/2006/relationships"><Relationship Id="rId8" Type="http://schemas.openxmlformats.org/officeDocument/2006/relationships/slide" Target="slide56.xml"/><Relationship Id="rId3" Type="http://schemas.openxmlformats.org/officeDocument/2006/relationships/slide" Target="slide116.xml"/><Relationship Id="rId7" Type="http://schemas.openxmlformats.org/officeDocument/2006/relationships/slide" Target="slide18.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image" Target="../media/image8.png"/><Relationship Id="rId10" Type="http://schemas.openxmlformats.org/officeDocument/2006/relationships/slide" Target="slide58.xml"/><Relationship Id="rId4" Type="http://schemas.openxmlformats.org/officeDocument/2006/relationships/slide" Target="slide114.xml"/><Relationship Id="rId9" Type="http://schemas.openxmlformats.org/officeDocument/2006/relationships/image" Target="../media/image3.jpeg"/></Relationships>
</file>

<file path=ppt/slides/_rels/slide56.xml.rels><?xml version="1.0" encoding="UTF-8" standalone="yes"?>
<Relationships xmlns="http://schemas.openxmlformats.org/package/2006/relationships"><Relationship Id="rId8" Type="http://schemas.openxmlformats.org/officeDocument/2006/relationships/slide" Target="slide57.xml"/><Relationship Id="rId3" Type="http://schemas.openxmlformats.org/officeDocument/2006/relationships/slide" Target="slide116.xml"/><Relationship Id="rId7" Type="http://schemas.openxmlformats.org/officeDocument/2006/relationships/slide" Target="slide18.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image" Target="../media/image8.png"/><Relationship Id="rId10" Type="http://schemas.openxmlformats.org/officeDocument/2006/relationships/slide" Target="slide58.xml"/><Relationship Id="rId4" Type="http://schemas.openxmlformats.org/officeDocument/2006/relationships/slide" Target="slide114.xml"/><Relationship Id="rId9" Type="http://schemas.openxmlformats.org/officeDocument/2006/relationships/image" Target="../media/image3.jpeg"/></Relationships>
</file>

<file path=ppt/slides/_rels/slide57.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 Target="slide116.xml"/><Relationship Id="rId7" Type="http://schemas.openxmlformats.org/officeDocument/2006/relationships/slide" Target="slide18.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image" Target="../media/image8.png"/><Relationship Id="rId4" Type="http://schemas.openxmlformats.org/officeDocument/2006/relationships/slide" Target="slide114.xml"/><Relationship Id="rId9" Type="http://schemas.openxmlformats.org/officeDocument/2006/relationships/slide" Target="slide58.xml"/></Relationships>
</file>

<file path=ppt/slides/_rels/slide58.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image" Target="../media/image10.png"/><Relationship Id="rId3" Type="http://schemas.openxmlformats.org/officeDocument/2006/relationships/slide" Target="slide28.xml"/><Relationship Id="rId7" Type="http://schemas.openxmlformats.org/officeDocument/2006/relationships/slide" Target="slide10.xml"/><Relationship Id="rId12" Type="http://schemas.openxmlformats.org/officeDocument/2006/relationships/slide" Target="slide15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9.png"/><Relationship Id="rId5" Type="http://schemas.openxmlformats.org/officeDocument/2006/relationships/slide" Target="slide114.xml"/><Relationship Id="rId10" Type="http://schemas.openxmlformats.org/officeDocument/2006/relationships/image" Target="../media/image3.jpeg"/><Relationship Id="rId4" Type="http://schemas.openxmlformats.org/officeDocument/2006/relationships/slide" Target="slide116.xml"/><Relationship Id="rId9" Type="http://schemas.openxmlformats.org/officeDocument/2006/relationships/slide" Target="slide56.xml"/></Relationships>
</file>

<file path=ppt/slides/_rels/slide59.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63.xml"/><Relationship Id="rId7" Type="http://schemas.openxmlformats.org/officeDocument/2006/relationships/slide" Target="slide6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slide" Target="slide114.xml"/><Relationship Id="rId4" Type="http://schemas.openxmlformats.org/officeDocument/2006/relationships/slide" Target="slide116.xml"/><Relationship Id="rId9"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 Target="slide7.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slide" Target="slide61.xml"/><Relationship Id="rId3" Type="http://schemas.openxmlformats.org/officeDocument/2006/relationships/slide" Target="slide116.xml"/><Relationship Id="rId7" Type="http://schemas.openxmlformats.org/officeDocument/2006/relationships/slide" Target="slide18.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image" Target="../media/image8.png"/><Relationship Id="rId10" Type="http://schemas.openxmlformats.org/officeDocument/2006/relationships/slide" Target="slide63.xml"/><Relationship Id="rId4" Type="http://schemas.openxmlformats.org/officeDocument/2006/relationships/slide" Target="slide114.xml"/><Relationship Id="rId9" Type="http://schemas.openxmlformats.org/officeDocument/2006/relationships/image" Target="../media/image3.jpeg"/></Relationships>
</file>

<file path=ppt/slides/_rels/slide61.xml.rels><?xml version="1.0" encoding="UTF-8" standalone="yes"?>
<Relationships xmlns="http://schemas.openxmlformats.org/package/2006/relationships"><Relationship Id="rId8" Type="http://schemas.openxmlformats.org/officeDocument/2006/relationships/slide" Target="slide62.xml"/><Relationship Id="rId3" Type="http://schemas.openxmlformats.org/officeDocument/2006/relationships/slide" Target="slide116.xml"/><Relationship Id="rId7" Type="http://schemas.openxmlformats.org/officeDocument/2006/relationships/slide" Target="slide18.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image" Target="../media/image8.png"/><Relationship Id="rId10" Type="http://schemas.openxmlformats.org/officeDocument/2006/relationships/slide" Target="slide63.xml"/><Relationship Id="rId4" Type="http://schemas.openxmlformats.org/officeDocument/2006/relationships/slide" Target="slide114.xml"/><Relationship Id="rId9" Type="http://schemas.openxmlformats.org/officeDocument/2006/relationships/image" Target="../media/image3.jpeg"/></Relationships>
</file>

<file path=ppt/slides/_rels/slide6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 Target="slide116.xml"/><Relationship Id="rId7" Type="http://schemas.openxmlformats.org/officeDocument/2006/relationships/slide" Target="slide18.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image" Target="../media/image8.png"/><Relationship Id="rId4" Type="http://schemas.openxmlformats.org/officeDocument/2006/relationships/slide" Target="slide114.xml"/><Relationship Id="rId9" Type="http://schemas.openxmlformats.org/officeDocument/2006/relationships/slide" Target="slide63.xml"/></Relationships>
</file>

<file path=ppt/slides/_rels/slide63.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image" Target="../media/image10.png"/><Relationship Id="rId3" Type="http://schemas.openxmlformats.org/officeDocument/2006/relationships/slide" Target="slide28.xml"/><Relationship Id="rId7" Type="http://schemas.openxmlformats.org/officeDocument/2006/relationships/slide" Target="slide10.xml"/><Relationship Id="rId12" Type="http://schemas.openxmlformats.org/officeDocument/2006/relationships/slide" Target="slide15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9.png"/><Relationship Id="rId5" Type="http://schemas.openxmlformats.org/officeDocument/2006/relationships/slide" Target="slide114.xml"/><Relationship Id="rId10" Type="http://schemas.openxmlformats.org/officeDocument/2006/relationships/image" Target="../media/image3.jpeg"/><Relationship Id="rId4" Type="http://schemas.openxmlformats.org/officeDocument/2006/relationships/slide" Target="slide116.xml"/><Relationship Id="rId9" Type="http://schemas.openxmlformats.org/officeDocument/2006/relationships/slide" Target="slide61.xml"/></Relationships>
</file>

<file path=ppt/slides/_rels/slide64.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68.xml"/><Relationship Id="rId7" Type="http://schemas.openxmlformats.org/officeDocument/2006/relationships/slide" Target="slide65.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slide" Target="slide114.xml"/><Relationship Id="rId4" Type="http://schemas.openxmlformats.org/officeDocument/2006/relationships/slide" Target="slide116.xml"/><Relationship Id="rId9" Type="http://schemas.openxmlformats.org/officeDocument/2006/relationships/image" Target="../media/image3.jpeg"/></Relationships>
</file>

<file path=ppt/slides/_rels/slide65.xml.rels><?xml version="1.0" encoding="UTF-8" standalone="yes"?>
<Relationships xmlns="http://schemas.openxmlformats.org/package/2006/relationships"><Relationship Id="rId8" Type="http://schemas.openxmlformats.org/officeDocument/2006/relationships/slide" Target="slide66.xml"/><Relationship Id="rId3" Type="http://schemas.openxmlformats.org/officeDocument/2006/relationships/slide" Target="slide116.xml"/><Relationship Id="rId7" Type="http://schemas.openxmlformats.org/officeDocument/2006/relationships/slide" Target="slide18.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image" Target="../media/image8.png"/><Relationship Id="rId10" Type="http://schemas.openxmlformats.org/officeDocument/2006/relationships/slide" Target="slide68.xml"/><Relationship Id="rId4" Type="http://schemas.openxmlformats.org/officeDocument/2006/relationships/slide" Target="slide114.xml"/><Relationship Id="rId9" Type="http://schemas.openxmlformats.org/officeDocument/2006/relationships/image" Target="../media/image3.jpeg"/></Relationships>
</file>

<file path=ppt/slides/_rels/slide66.xml.rels><?xml version="1.0" encoding="UTF-8" standalone="yes"?>
<Relationships xmlns="http://schemas.openxmlformats.org/package/2006/relationships"><Relationship Id="rId8" Type="http://schemas.openxmlformats.org/officeDocument/2006/relationships/slide" Target="slide67.xml"/><Relationship Id="rId3" Type="http://schemas.openxmlformats.org/officeDocument/2006/relationships/slide" Target="slide116.xml"/><Relationship Id="rId7" Type="http://schemas.openxmlformats.org/officeDocument/2006/relationships/slide" Target="slide18.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image" Target="../media/image8.png"/><Relationship Id="rId10" Type="http://schemas.openxmlformats.org/officeDocument/2006/relationships/slide" Target="slide68.xml"/><Relationship Id="rId4" Type="http://schemas.openxmlformats.org/officeDocument/2006/relationships/slide" Target="slide114.xml"/><Relationship Id="rId9" Type="http://schemas.openxmlformats.org/officeDocument/2006/relationships/image" Target="../media/image3.jpeg"/></Relationships>
</file>

<file path=ppt/slides/_rels/slide67.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 Target="slide116.xml"/><Relationship Id="rId7" Type="http://schemas.openxmlformats.org/officeDocument/2006/relationships/slide" Target="slide18.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image" Target="../media/image8.png"/><Relationship Id="rId4" Type="http://schemas.openxmlformats.org/officeDocument/2006/relationships/slide" Target="slide114.xml"/><Relationship Id="rId9" Type="http://schemas.openxmlformats.org/officeDocument/2006/relationships/slide" Target="slide68.xml"/></Relationships>
</file>

<file path=ppt/slides/_rels/slide68.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image" Target="../media/image10.png"/><Relationship Id="rId3" Type="http://schemas.openxmlformats.org/officeDocument/2006/relationships/slide" Target="slide28.xml"/><Relationship Id="rId7" Type="http://schemas.openxmlformats.org/officeDocument/2006/relationships/slide" Target="slide10.xml"/><Relationship Id="rId12" Type="http://schemas.openxmlformats.org/officeDocument/2006/relationships/slide" Target="slide15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9.png"/><Relationship Id="rId5" Type="http://schemas.openxmlformats.org/officeDocument/2006/relationships/slide" Target="slide114.xml"/><Relationship Id="rId10" Type="http://schemas.openxmlformats.org/officeDocument/2006/relationships/image" Target="../media/image3.jpeg"/><Relationship Id="rId4" Type="http://schemas.openxmlformats.org/officeDocument/2006/relationships/slide" Target="slide116.xml"/><Relationship Id="rId9" Type="http://schemas.openxmlformats.org/officeDocument/2006/relationships/slide" Target="slide66.xml"/></Relationships>
</file>

<file path=ppt/slides/_rels/slide69.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73.xml"/><Relationship Id="rId7" Type="http://schemas.openxmlformats.org/officeDocument/2006/relationships/slide" Target="slide7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slide" Target="slide114.xml"/><Relationship Id="rId4" Type="http://schemas.openxmlformats.org/officeDocument/2006/relationships/slide" Target="slide116.xml"/><Relationship Id="rId9"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 Target="slide8.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8" Type="http://schemas.openxmlformats.org/officeDocument/2006/relationships/slide" Target="slide71.xml"/><Relationship Id="rId3" Type="http://schemas.openxmlformats.org/officeDocument/2006/relationships/slide" Target="slide116.xml"/><Relationship Id="rId7" Type="http://schemas.openxmlformats.org/officeDocument/2006/relationships/slide" Target="slide1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22.xml"/><Relationship Id="rId5" Type="http://schemas.openxmlformats.org/officeDocument/2006/relationships/image" Target="../media/image8.png"/><Relationship Id="rId10" Type="http://schemas.openxmlformats.org/officeDocument/2006/relationships/slide" Target="slide73.xml"/><Relationship Id="rId4" Type="http://schemas.openxmlformats.org/officeDocument/2006/relationships/slide" Target="slide114.xml"/><Relationship Id="rId9" Type="http://schemas.openxmlformats.org/officeDocument/2006/relationships/image" Target="../media/image3.jpeg"/></Relationships>
</file>

<file path=ppt/slides/_rels/slide71.xml.rels><?xml version="1.0" encoding="UTF-8" standalone="yes"?>
<Relationships xmlns="http://schemas.openxmlformats.org/package/2006/relationships"><Relationship Id="rId8" Type="http://schemas.openxmlformats.org/officeDocument/2006/relationships/slide" Target="slide72.xml"/><Relationship Id="rId3" Type="http://schemas.openxmlformats.org/officeDocument/2006/relationships/slide" Target="slide116.xml"/><Relationship Id="rId7" Type="http://schemas.openxmlformats.org/officeDocument/2006/relationships/slide" Target="slide22.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image" Target="../media/image8.png"/><Relationship Id="rId10" Type="http://schemas.openxmlformats.org/officeDocument/2006/relationships/slide" Target="slide73.xml"/><Relationship Id="rId4" Type="http://schemas.openxmlformats.org/officeDocument/2006/relationships/slide" Target="slide114.xml"/><Relationship Id="rId9" Type="http://schemas.openxmlformats.org/officeDocument/2006/relationships/image" Target="../media/image3.jpeg"/></Relationships>
</file>

<file path=ppt/slides/_rels/slide7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 Target="slide116.xml"/><Relationship Id="rId7" Type="http://schemas.openxmlformats.org/officeDocument/2006/relationships/slide" Target="slide22.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image" Target="../media/image8.png"/><Relationship Id="rId4" Type="http://schemas.openxmlformats.org/officeDocument/2006/relationships/slide" Target="slide114.xml"/><Relationship Id="rId9" Type="http://schemas.openxmlformats.org/officeDocument/2006/relationships/slide" Target="slide73.xml"/></Relationships>
</file>

<file path=ppt/slides/_rels/slide73.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image" Target="../media/image10.png"/><Relationship Id="rId3" Type="http://schemas.openxmlformats.org/officeDocument/2006/relationships/slide" Target="slide28.xml"/><Relationship Id="rId7" Type="http://schemas.openxmlformats.org/officeDocument/2006/relationships/slide" Target="slide10.xml"/><Relationship Id="rId12" Type="http://schemas.openxmlformats.org/officeDocument/2006/relationships/slide" Target="slide15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9.png"/><Relationship Id="rId5" Type="http://schemas.openxmlformats.org/officeDocument/2006/relationships/slide" Target="slide114.xml"/><Relationship Id="rId10" Type="http://schemas.openxmlformats.org/officeDocument/2006/relationships/image" Target="../media/image3.jpeg"/><Relationship Id="rId4" Type="http://schemas.openxmlformats.org/officeDocument/2006/relationships/slide" Target="slide116.xml"/><Relationship Id="rId9" Type="http://schemas.openxmlformats.org/officeDocument/2006/relationships/slide" Target="slide71.xml"/></Relationships>
</file>

<file path=ppt/slides/_rels/slide74.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 Target="slide116.xml"/><Relationship Id="rId7" Type="http://schemas.openxmlformats.org/officeDocument/2006/relationships/slide" Target="slide14.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75.xml"/><Relationship Id="rId5" Type="http://schemas.openxmlformats.org/officeDocument/2006/relationships/image" Target="../media/image8.png"/><Relationship Id="rId4" Type="http://schemas.openxmlformats.org/officeDocument/2006/relationships/slide" Target="slide114.xml"/><Relationship Id="rId9" Type="http://schemas.openxmlformats.org/officeDocument/2006/relationships/slide" Target="slide78.xml"/></Relationships>
</file>

<file path=ppt/slides/_rels/slide75.xml.rels><?xml version="1.0" encoding="UTF-8" standalone="yes"?>
<Relationships xmlns="http://schemas.openxmlformats.org/package/2006/relationships"><Relationship Id="rId8" Type="http://schemas.openxmlformats.org/officeDocument/2006/relationships/slide" Target="slide76.xml"/><Relationship Id="rId3" Type="http://schemas.openxmlformats.org/officeDocument/2006/relationships/slide" Target="slide116.xml"/><Relationship Id="rId7" Type="http://schemas.openxmlformats.org/officeDocument/2006/relationships/slide" Target="slide1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22.xml"/><Relationship Id="rId5" Type="http://schemas.openxmlformats.org/officeDocument/2006/relationships/image" Target="../media/image8.png"/><Relationship Id="rId10" Type="http://schemas.openxmlformats.org/officeDocument/2006/relationships/slide" Target="slide78.xml"/><Relationship Id="rId4" Type="http://schemas.openxmlformats.org/officeDocument/2006/relationships/slide" Target="slide114.xml"/><Relationship Id="rId9" Type="http://schemas.openxmlformats.org/officeDocument/2006/relationships/image" Target="../media/image3.jpeg"/></Relationships>
</file>

<file path=ppt/slides/_rels/slide76.xml.rels><?xml version="1.0" encoding="UTF-8" standalone="yes"?>
<Relationships xmlns="http://schemas.openxmlformats.org/package/2006/relationships"><Relationship Id="rId8" Type="http://schemas.openxmlformats.org/officeDocument/2006/relationships/slide" Target="slide77.xml"/><Relationship Id="rId3" Type="http://schemas.openxmlformats.org/officeDocument/2006/relationships/slide" Target="slide116.xml"/><Relationship Id="rId7" Type="http://schemas.openxmlformats.org/officeDocument/2006/relationships/slide" Target="slide22.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image" Target="../media/image8.png"/><Relationship Id="rId10" Type="http://schemas.openxmlformats.org/officeDocument/2006/relationships/slide" Target="slide78.xml"/><Relationship Id="rId4" Type="http://schemas.openxmlformats.org/officeDocument/2006/relationships/slide" Target="slide114.xml"/><Relationship Id="rId9" Type="http://schemas.openxmlformats.org/officeDocument/2006/relationships/image" Target="../media/image3.jpeg"/></Relationships>
</file>

<file path=ppt/slides/_rels/slide77.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 Target="slide116.xml"/><Relationship Id="rId7" Type="http://schemas.openxmlformats.org/officeDocument/2006/relationships/slide" Target="slide22.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image" Target="../media/image8.png"/><Relationship Id="rId4" Type="http://schemas.openxmlformats.org/officeDocument/2006/relationships/slide" Target="slide114.xml"/><Relationship Id="rId9" Type="http://schemas.openxmlformats.org/officeDocument/2006/relationships/slide" Target="slide78.xml"/></Relationships>
</file>

<file path=ppt/slides/_rels/slide78.xml.rels><?xml version="1.0" encoding="UTF-8" standalone="yes"?>
<Relationships xmlns="http://schemas.openxmlformats.org/package/2006/relationships"><Relationship Id="rId8" Type="http://schemas.openxmlformats.org/officeDocument/2006/relationships/slide" Target="slide76.xml"/><Relationship Id="rId13" Type="http://schemas.openxmlformats.org/officeDocument/2006/relationships/image" Target="../media/image10.png"/><Relationship Id="rId3" Type="http://schemas.openxmlformats.org/officeDocument/2006/relationships/slide" Target="slide116.xml"/><Relationship Id="rId7" Type="http://schemas.openxmlformats.org/officeDocument/2006/relationships/slide" Target="slide22.xml"/><Relationship Id="rId12" Type="http://schemas.openxmlformats.org/officeDocument/2006/relationships/slide" Target="slide15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10.xml"/><Relationship Id="rId11"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slide" Target="slide73.xml"/><Relationship Id="rId4" Type="http://schemas.openxmlformats.org/officeDocument/2006/relationships/slide" Target="slide114.xml"/><Relationship Id="rId9" Type="http://schemas.openxmlformats.org/officeDocument/2006/relationships/image" Target="../media/image3.jpeg"/></Relationships>
</file>

<file path=ppt/slides/_rels/slide79.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83.xml"/><Relationship Id="rId7" Type="http://schemas.openxmlformats.org/officeDocument/2006/relationships/slide" Target="slide8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slide" Target="slide114.xml"/><Relationship Id="rId4" Type="http://schemas.openxmlformats.org/officeDocument/2006/relationships/slide" Target="slide116.xml"/><Relationship Id="rId9"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slide" Target="slide10.xml"/><Relationship Id="rId4" Type="http://schemas.openxmlformats.org/officeDocument/2006/relationships/slide" Target="slide152.xml"/></Relationships>
</file>

<file path=ppt/slides/_rels/slide80.xml.rels><?xml version="1.0" encoding="UTF-8" standalone="yes"?>
<Relationships xmlns="http://schemas.openxmlformats.org/package/2006/relationships"><Relationship Id="rId8" Type="http://schemas.openxmlformats.org/officeDocument/2006/relationships/slide" Target="slide81.xml"/><Relationship Id="rId3" Type="http://schemas.openxmlformats.org/officeDocument/2006/relationships/slide" Target="slide116.xml"/><Relationship Id="rId7" Type="http://schemas.openxmlformats.org/officeDocument/2006/relationships/slide" Target="slide1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22.xml"/><Relationship Id="rId5" Type="http://schemas.openxmlformats.org/officeDocument/2006/relationships/image" Target="../media/image8.png"/><Relationship Id="rId10" Type="http://schemas.openxmlformats.org/officeDocument/2006/relationships/slide" Target="slide83.xml"/><Relationship Id="rId4" Type="http://schemas.openxmlformats.org/officeDocument/2006/relationships/slide" Target="slide114.xml"/><Relationship Id="rId9" Type="http://schemas.openxmlformats.org/officeDocument/2006/relationships/image" Target="../media/image3.jpeg"/></Relationships>
</file>

<file path=ppt/slides/_rels/slide81.xml.rels><?xml version="1.0" encoding="UTF-8" standalone="yes"?>
<Relationships xmlns="http://schemas.openxmlformats.org/package/2006/relationships"><Relationship Id="rId8" Type="http://schemas.openxmlformats.org/officeDocument/2006/relationships/slide" Target="slide82.xml"/><Relationship Id="rId3" Type="http://schemas.openxmlformats.org/officeDocument/2006/relationships/slide" Target="slide116.xml"/><Relationship Id="rId7" Type="http://schemas.openxmlformats.org/officeDocument/2006/relationships/slide" Target="slide22.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image" Target="../media/image8.png"/><Relationship Id="rId10" Type="http://schemas.openxmlformats.org/officeDocument/2006/relationships/slide" Target="slide83.xml"/><Relationship Id="rId4" Type="http://schemas.openxmlformats.org/officeDocument/2006/relationships/slide" Target="slide114.xml"/><Relationship Id="rId9" Type="http://schemas.openxmlformats.org/officeDocument/2006/relationships/image" Target="../media/image3.jpeg"/></Relationships>
</file>

<file path=ppt/slides/_rels/slide8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 Target="slide116.xml"/><Relationship Id="rId7" Type="http://schemas.openxmlformats.org/officeDocument/2006/relationships/slide" Target="slide22.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image" Target="../media/image8.png"/><Relationship Id="rId4" Type="http://schemas.openxmlformats.org/officeDocument/2006/relationships/slide" Target="slide114.xml"/><Relationship Id="rId9" Type="http://schemas.openxmlformats.org/officeDocument/2006/relationships/slide" Target="slide83.xml"/></Relationships>
</file>

<file path=ppt/slides/_rels/slide83.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image" Target="../media/image10.png"/><Relationship Id="rId3" Type="http://schemas.openxmlformats.org/officeDocument/2006/relationships/slide" Target="slide28.xml"/><Relationship Id="rId7" Type="http://schemas.openxmlformats.org/officeDocument/2006/relationships/slide" Target="slide10.xml"/><Relationship Id="rId12" Type="http://schemas.openxmlformats.org/officeDocument/2006/relationships/slide" Target="slide15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9.png"/><Relationship Id="rId5" Type="http://schemas.openxmlformats.org/officeDocument/2006/relationships/slide" Target="slide114.xml"/><Relationship Id="rId10" Type="http://schemas.openxmlformats.org/officeDocument/2006/relationships/image" Target="../media/image3.jpeg"/><Relationship Id="rId4" Type="http://schemas.openxmlformats.org/officeDocument/2006/relationships/slide" Target="slide116.xml"/><Relationship Id="rId9" Type="http://schemas.openxmlformats.org/officeDocument/2006/relationships/slide" Target="slide81.xml"/></Relationships>
</file>

<file path=ppt/slides/_rels/slide84.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88.xml"/><Relationship Id="rId7" Type="http://schemas.openxmlformats.org/officeDocument/2006/relationships/slide" Target="slide85.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slide" Target="slide114.xml"/><Relationship Id="rId4" Type="http://schemas.openxmlformats.org/officeDocument/2006/relationships/slide" Target="slide116.xml"/><Relationship Id="rId9" Type="http://schemas.openxmlformats.org/officeDocument/2006/relationships/image" Target="../media/image3.jpeg"/></Relationships>
</file>

<file path=ppt/slides/_rels/slide85.xml.rels><?xml version="1.0" encoding="UTF-8" standalone="yes"?>
<Relationships xmlns="http://schemas.openxmlformats.org/package/2006/relationships"><Relationship Id="rId8" Type="http://schemas.openxmlformats.org/officeDocument/2006/relationships/slide" Target="slide86.xml"/><Relationship Id="rId3" Type="http://schemas.openxmlformats.org/officeDocument/2006/relationships/slide" Target="slide116.xml"/><Relationship Id="rId7" Type="http://schemas.openxmlformats.org/officeDocument/2006/relationships/slide" Target="slide1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22.xml"/><Relationship Id="rId5" Type="http://schemas.openxmlformats.org/officeDocument/2006/relationships/image" Target="../media/image8.png"/><Relationship Id="rId10" Type="http://schemas.openxmlformats.org/officeDocument/2006/relationships/slide" Target="slide88.xml"/><Relationship Id="rId4" Type="http://schemas.openxmlformats.org/officeDocument/2006/relationships/slide" Target="slide114.xml"/><Relationship Id="rId9" Type="http://schemas.openxmlformats.org/officeDocument/2006/relationships/image" Target="../media/image3.jpeg"/></Relationships>
</file>

<file path=ppt/slides/_rels/slide86.xml.rels><?xml version="1.0" encoding="UTF-8" standalone="yes"?>
<Relationships xmlns="http://schemas.openxmlformats.org/package/2006/relationships"><Relationship Id="rId8" Type="http://schemas.openxmlformats.org/officeDocument/2006/relationships/slide" Target="slide87.xml"/><Relationship Id="rId3" Type="http://schemas.openxmlformats.org/officeDocument/2006/relationships/slide" Target="slide116.xml"/><Relationship Id="rId7" Type="http://schemas.openxmlformats.org/officeDocument/2006/relationships/slide" Target="slide22.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image" Target="../media/image8.png"/><Relationship Id="rId10" Type="http://schemas.openxmlformats.org/officeDocument/2006/relationships/slide" Target="slide88.xml"/><Relationship Id="rId4" Type="http://schemas.openxmlformats.org/officeDocument/2006/relationships/slide" Target="slide114.xml"/><Relationship Id="rId9" Type="http://schemas.openxmlformats.org/officeDocument/2006/relationships/image" Target="../media/image3.jpeg"/></Relationships>
</file>

<file path=ppt/slides/_rels/slide87.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 Target="slide116.xml"/><Relationship Id="rId7" Type="http://schemas.openxmlformats.org/officeDocument/2006/relationships/slide" Target="slide22.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image" Target="../media/image8.png"/><Relationship Id="rId4" Type="http://schemas.openxmlformats.org/officeDocument/2006/relationships/slide" Target="slide114.xml"/><Relationship Id="rId9" Type="http://schemas.openxmlformats.org/officeDocument/2006/relationships/slide" Target="slide88.xml"/></Relationships>
</file>

<file path=ppt/slides/_rels/slide88.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image" Target="../media/image10.png"/><Relationship Id="rId3" Type="http://schemas.openxmlformats.org/officeDocument/2006/relationships/slide" Target="slide28.xml"/><Relationship Id="rId7" Type="http://schemas.openxmlformats.org/officeDocument/2006/relationships/slide" Target="slide10.xml"/><Relationship Id="rId12" Type="http://schemas.openxmlformats.org/officeDocument/2006/relationships/slide" Target="slide15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9.png"/><Relationship Id="rId5" Type="http://schemas.openxmlformats.org/officeDocument/2006/relationships/slide" Target="slide114.xml"/><Relationship Id="rId10" Type="http://schemas.openxmlformats.org/officeDocument/2006/relationships/image" Target="../media/image3.jpeg"/><Relationship Id="rId4" Type="http://schemas.openxmlformats.org/officeDocument/2006/relationships/slide" Target="slide116.xml"/><Relationship Id="rId9" Type="http://schemas.openxmlformats.org/officeDocument/2006/relationships/slide" Target="slide86.xml"/></Relationships>
</file>

<file path=ppt/slides/_rels/slide89.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93.xml"/><Relationship Id="rId7" Type="http://schemas.openxmlformats.org/officeDocument/2006/relationships/slide" Target="slide9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slide" Target="slide114.xml"/><Relationship Id="rId4" Type="http://schemas.openxmlformats.org/officeDocument/2006/relationships/slide" Target="slide116.xml"/><Relationship Id="rId9"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slide" Target="slide152.xml"/><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slide" Target="slide10.xml"/></Relationships>
</file>

<file path=ppt/slides/_rels/slide90.xml.rels><?xml version="1.0" encoding="UTF-8" standalone="yes"?>
<Relationships xmlns="http://schemas.openxmlformats.org/package/2006/relationships"><Relationship Id="rId8" Type="http://schemas.openxmlformats.org/officeDocument/2006/relationships/slide" Target="slide91.xml"/><Relationship Id="rId3" Type="http://schemas.openxmlformats.org/officeDocument/2006/relationships/slide" Target="slide116.xml"/><Relationship Id="rId7" Type="http://schemas.openxmlformats.org/officeDocument/2006/relationships/slide" Target="slide1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22.xml"/><Relationship Id="rId5" Type="http://schemas.openxmlformats.org/officeDocument/2006/relationships/image" Target="../media/image8.png"/><Relationship Id="rId10" Type="http://schemas.openxmlformats.org/officeDocument/2006/relationships/slide" Target="slide93.xml"/><Relationship Id="rId4" Type="http://schemas.openxmlformats.org/officeDocument/2006/relationships/slide" Target="slide114.xml"/><Relationship Id="rId9" Type="http://schemas.openxmlformats.org/officeDocument/2006/relationships/image" Target="../media/image3.jpeg"/></Relationships>
</file>

<file path=ppt/slides/_rels/slide91.xml.rels><?xml version="1.0" encoding="UTF-8" standalone="yes"?>
<Relationships xmlns="http://schemas.openxmlformats.org/package/2006/relationships"><Relationship Id="rId8" Type="http://schemas.openxmlformats.org/officeDocument/2006/relationships/slide" Target="slide92.xml"/><Relationship Id="rId3" Type="http://schemas.openxmlformats.org/officeDocument/2006/relationships/slide" Target="slide116.xml"/><Relationship Id="rId7" Type="http://schemas.openxmlformats.org/officeDocument/2006/relationships/slide" Target="slide22.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image" Target="../media/image8.png"/><Relationship Id="rId10" Type="http://schemas.openxmlformats.org/officeDocument/2006/relationships/slide" Target="slide93.xml"/><Relationship Id="rId4" Type="http://schemas.openxmlformats.org/officeDocument/2006/relationships/slide" Target="slide114.xml"/><Relationship Id="rId9" Type="http://schemas.openxmlformats.org/officeDocument/2006/relationships/image" Target="../media/image3.jpeg"/></Relationships>
</file>

<file path=ppt/slides/_rels/slide9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 Target="slide116.xml"/><Relationship Id="rId7" Type="http://schemas.openxmlformats.org/officeDocument/2006/relationships/slide" Target="slide22.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image" Target="../media/image8.png"/><Relationship Id="rId4" Type="http://schemas.openxmlformats.org/officeDocument/2006/relationships/slide" Target="slide114.xml"/><Relationship Id="rId9" Type="http://schemas.openxmlformats.org/officeDocument/2006/relationships/slide" Target="slide93.xml"/></Relationships>
</file>

<file path=ppt/slides/_rels/slide93.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image" Target="../media/image10.png"/><Relationship Id="rId3" Type="http://schemas.openxmlformats.org/officeDocument/2006/relationships/slide" Target="slide28.xml"/><Relationship Id="rId7" Type="http://schemas.openxmlformats.org/officeDocument/2006/relationships/slide" Target="slide10.xml"/><Relationship Id="rId12" Type="http://schemas.openxmlformats.org/officeDocument/2006/relationships/slide" Target="slide15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9.png"/><Relationship Id="rId5" Type="http://schemas.openxmlformats.org/officeDocument/2006/relationships/slide" Target="slide114.xml"/><Relationship Id="rId10" Type="http://schemas.openxmlformats.org/officeDocument/2006/relationships/image" Target="../media/image3.jpeg"/><Relationship Id="rId4" Type="http://schemas.openxmlformats.org/officeDocument/2006/relationships/slide" Target="slide116.xml"/><Relationship Id="rId9" Type="http://schemas.openxmlformats.org/officeDocument/2006/relationships/slide" Target="slide91.xml"/></Relationships>
</file>

<file path=ppt/slides/_rels/slide94.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98.xml"/><Relationship Id="rId7" Type="http://schemas.openxmlformats.org/officeDocument/2006/relationships/slide" Target="slide95.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slide" Target="slide114.xml"/><Relationship Id="rId4" Type="http://schemas.openxmlformats.org/officeDocument/2006/relationships/slide" Target="slide116.xml"/><Relationship Id="rId9" Type="http://schemas.openxmlformats.org/officeDocument/2006/relationships/image" Target="../media/image3.jpeg"/></Relationships>
</file>

<file path=ppt/slides/_rels/slide95.xml.rels><?xml version="1.0" encoding="UTF-8" standalone="yes"?>
<Relationships xmlns="http://schemas.openxmlformats.org/package/2006/relationships"><Relationship Id="rId8" Type="http://schemas.openxmlformats.org/officeDocument/2006/relationships/slide" Target="slide66.xml"/><Relationship Id="rId3" Type="http://schemas.openxmlformats.org/officeDocument/2006/relationships/slide" Target="slide116.xml"/><Relationship Id="rId7" Type="http://schemas.openxmlformats.org/officeDocument/2006/relationships/slide" Target="slide1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22.xml"/><Relationship Id="rId5" Type="http://schemas.openxmlformats.org/officeDocument/2006/relationships/image" Target="../media/image8.png"/><Relationship Id="rId10" Type="http://schemas.openxmlformats.org/officeDocument/2006/relationships/slide" Target="slide98.xml"/><Relationship Id="rId4" Type="http://schemas.openxmlformats.org/officeDocument/2006/relationships/slide" Target="slide114.xml"/><Relationship Id="rId9" Type="http://schemas.openxmlformats.org/officeDocument/2006/relationships/image" Target="../media/image3.jpeg"/></Relationships>
</file>

<file path=ppt/slides/_rels/slide96.xml.rels><?xml version="1.0" encoding="UTF-8" standalone="yes"?>
<Relationships xmlns="http://schemas.openxmlformats.org/package/2006/relationships"><Relationship Id="rId8" Type="http://schemas.openxmlformats.org/officeDocument/2006/relationships/slide" Target="slide97.xml"/><Relationship Id="rId3" Type="http://schemas.openxmlformats.org/officeDocument/2006/relationships/slide" Target="slide116.xml"/><Relationship Id="rId7" Type="http://schemas.openxmlformats.org/officeDocument/2006/relationships/slide" Target="slide22.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image" Target="../media/image8.png"/><Relationship Id="rId10" Type="http://schemas.openxmlformats.org/officeDocument/2006/relationships/slide" Target="slide98.xml"/><Relationship Id="rId4" Type="http://schemas.openxmlformats.org/officeDocument/2006/relationships/slide" Target="slide114.xml"/><Relationship Id="rId9" Type="http://schemas.openxmlformats.org/officeDocument/2006/relationships/image" Target="../media/image3.jpeg"/></Relationships>
</file>

<file path=ppt/slides/_rels/slide97.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 Target="slide116.xml"/><Relationship Id="rId7" Type="http://schemas.openxmlformats.org/officeDocument/2006/relationships/slide" Target="slide22.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image" Target="../media/image8.png"/><Relationship Id="rId4" Type="http://schemas.openxmlformats.org/officeDocument/2006/relationships/slide" Target="slide114.xml"/><Relationship Id="rId9" Type="http://schemas.openxmlformats.org/officeDocument/2006/relationships/slide" Target="slide98.xml"/></Relationships>
</file>

<file path=ppt/slides/_rels/slide98.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image" Target="../media/image10.png"/><Relationship Id="rId3" Type="http://schemas.openxmlformats.org/officeDocument/2006/relationships/slide" Target="slide28.xml"/><Relationship Id="rId7" Type="http://schemas.openxmlformats.org/officeDocument/2006/relationships/slide" Target="slide10.xml"/><Relationship Id="rId12" Type="http://schemas.openxmlformats.org/officeDocument/2006/relationships/slide" Target="slide15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9.png"/><Relationship Id="rId5" Type="http://schemas.openxmlformats.org/officeDocument/2006/relationships/slide" Target="slide114.xml"/><Relationship Id="rId10" Type="http://schemas.openxmlformats.org/officeDocument/2006/relationships/image" Target="../media/image3.jpeg"/><Relationship Id="rId4" Type="http://schemas.openxmlformats.org/officeDocument/2006/relationships/slide" Target="slide116.xml"/><Relationship Id="rId9" Type="http://schemas.openxmlformats.org/officeDocument/2006/relationships/slide" Target="slide96.xml"/></Relationships>
</file>

<file path=ppt/slides/_rels/slide99.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 Target="slide116.xml"/><Relationship Id="rId7" Type="http://schemas.openxmlformats.org/officeDocument/2006/relationships/slide" Target="slide14.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100.xml"/><Relationship Id="rId5" Type="http://schemas.openxmlformats.org/officeDocument/2006/relationships/image" Target="../media/image8.png"/><Relationship Id="rId4" Type="http://schemas.openxmlformats.org/officeDocument/2006/relationships/slide" Target="slide114.xml"/><Relationship Id="rId9" Type="http://schemas.openxmlformats.org/officeDocument/2006/relationships/slide" Target="slide10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250287" y="926841"/>
            <a:ext cx="6469487" cy="5115246"/>
          </a:xfrm>
          <a:prstGeom prst="rect">
            <a:avLst/>
          </a:prstGeom>
        </p:spPr>
        <p:txBody>
          <a:bodyPr wrap="square">
            <a:spAutoFit/>
          </a:bodyPr>
          <a:lstStyle/>
          <a:p>
            <a:pPr>
              <a:lnSpc>
                <a:spcPct val="170000"/>
              </a:lnSpc>
            </a:pPr>
            <a:r>
              <a:rPr lang="en-US" sz="3200" dirty="0">
                <a:ln w="12700">
                  <a:solidFill>
                    <a:schemeClr val="bg1"/>
                  </a:solidFill>
                </a:ln>
                <a:solidFill>
                  <a:srgbClr val="002060"/>
                </a:solidFill>
                <a:effectLst>
                  <a:outerShdw blurRad="50800" dist="38100" dir="8100000" algn="tr" rotWithShape="0">
                    <a:prstClr val="black">
                      <a:alpha val="40000"/>
                    </a:prstClr>
                  </a:outerShdw>
                </a:effectLst>
                <a:latin typeface="Cooper Black" panose="0208090404030B020404" pitchFamily="18" charset="0"/>
              </a:rPr>
              <a:t>AUTOMATED </a:t>
            </a:r>
            <a:r>
              <a:rPr lang="en-US" sz="3200" dirty="0" smtClean="0">
                <a:ln w="12700">
                  <a:solidFill>
                    <a:schemeClr val="bg1"/>
                  </a:solidFill>
                </a:ln>
                <a:solidFill>
                  <a:srgbClr val="002060"/>
                </a:solidFill>
                <a:effectLst>
                  <a:outerShdw blurRad="50800" dist="38100" dir="8100000" algn="tr" rotWithShape="0">
                    <a:prstClr val="black">
                      <a:alpha val="40000"/>
                    </a:prstClr>
                  </a:outerShdw>
                </a:effectLst>
                <a:latin typeface="Cooper Black" panose="0208090404030B020404" pitchFamily="18" charset="0"/>
              </a:rPr>
              <a:t>ROOM APPOINTMENT AND </a:t>
            </a:r>
            <a:r>
              <a:rPr lang="en-US" sz="3200" dirty="0">
                <a:ln w="12700">
                  <a:solidFill>
                    <a:schemeClr val="bg1"/>
                  </a:solidFill>
                </a:ln>
                <a:solidFill>
                  <a:srgbClr val="002060"/>
                </a:solidFill>
                <a:effectLst>
                  <a:outerShdw blurRad="50800" dist="38100" dir="8100000" algn="tr" rotWithShape="0">
                    <a:prstClr val="black">
                      <a:alpha val="40000"/>
                    </a:prstClr>
                  </a:outerShdw>
                </a:effectLst>
                <a:latin typeface="Cooper Black" panose="0208090404030B020404" pitchFamily="18" charset="0"/>
              </a:rPr>
              <a:t>INSTRUCTORS’ AVAILABILITY FOR BULACAN POLYTECHNIC COLLEGE – MAIN CAMPUS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122" y="1103214"/>
            <a:ext cx="4762500" cy="4762500"/>
          </a:xfrm>
          <a:prstGeom prst="rect">
            <a:avLst/>
          </a:prstGeom>
        </p:spPr>
      </p:pic>
    </p:spTree>
    <p:extLst>
      <p:ext uri="{BB962C8B-B14F-4D97-AF65-F5344CB8AC3E}">
        <p14:creationId xmlns:p14="http://schemas.microsoft.com/office/powerpoint/2010/main" val="1703479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8122"/>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p:cNvGrpSpPr/>
          <p:nvPr/>
        </p:nvGrpSpPr>
        <p:grpSpPr>
          <a:xfrm>
            <a:off x="1418122" y="2550086"/>
            <a:ext cx="9355757" cy="452628"/>
            <a:chOff x="1017431" y="2550086"/>
            <a:chExt cx="9355757" cy="452628"/>
          </a:xfrm>
        </p:grpSpPr>
        <p:grpSp>
          <p:nvGrpSpPr>
            <p:cNvPr id="25" name="Group 24"/>
            <p:cNvGrpSpPr/>
            <p:nvPr/>
          </p:nvGrpSpPr>
          <p:grpSpPr>
            <a:xfrm>
              <a:off x="1017431"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sp>
              <p:nvSpPr>
                <p:cNvPr id="21" name="Isosceles Triangle 20">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243996"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sp>
              <p:nvSpPr>
                <p:cNvPr id="35" name="Isosceles Triangle 34">
                  <a:hlinkClick r:id="rId8"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1313656147"/>
              </p:ext>
            </p:extLst>
          </p:nvPr>
        </p:nvGraphicFramePr>
        <p:xfrm>
          <a:off x="848171" y="3615084"/>
          <a:ext cx="10495659" cy="2316332"/>
        </p:xfrm>
        <a:graphic>
          <a:graphicData uri="http://schemas.openxmlformats.org/drawingml/2006/table">
            <a:tbl>
              <a:tblPr firstRow="1" bandRow="1">
                <a:tableStyleId>{5C22544A-7EE6-4342-B048-85BDC9FD1C3A}</a:tableStyleId>
              </a:tblPr>
              <a:tblGrid>
                <a:gridCol w="1746532">
                  <a:extLst>
                    <a:ext uri="{9D8B030D-6E8A-4147-A177-3AD203B41FA5}">
                      <a16:colId xmlns:a16="http://schemas.microsoft.com/office/drawing/2014/main" xmlns="" val="20000"/>
                    </a:ext>
                  </a:extLst>
                </a:gridCol>
                <a:gridCol w="1733856">
                  <a:extLst>
                    <a:ext uri="{9D8B030D-6E8A-4147-A177-3AD203B41FA5}">
                      <a16:colId xmlns:a16="http://schemas.microsoft.com/office/drawing/2014/main" xmlns="" val="20001"/>
                    </a:ext>
                  </a:extLst>
                </a:gridCol>
                <a:gridCol w="1756669">
                  <a:extLst>
                    <a:ext uri="{9D8B030D-6E8A-4147-A177-3AD203B41FA5}">
                      <a16:colId xmlns:a16="http://schemas.microsoft.com/office/drawing/2014/main" xmlns="" val="20002"/>
                    </a:ext>
                  </a:extLst>
                </a:gridCol>
                <a:gridCol w="1825111">
                  <a:extLst>
                    <a:ext uri="{9D8B030D-6E8A-4147-A177-3AD203B41FA5}">
                      <a16:colId xmlns:a16="http://schemas.microsoft.com/office/drawing/2014/main" xmlns="" val="20003"/>
                    </a:ext>
                  </a:extLst>
                </a:gridCol>
                <a:gridCol w="1768078">
                  <a:extLst>
                    <a:ext uri="{9D8B030D-6E8A-4147-A177-3AD203B41FA5}">
                      <a16:colId xmlns:a16="http://schemas.microsoft.com/office/drawing/2014/main" xmlns="" val="20004"/>
                    </a:ext>
                  </a:extLst>
                </a:gridCol>
                <a:gridCol w="1665413">
                  <a:extLst>
                    <a:ext uri="{9D8B030D-6E8A-4147-A177-3AD203B41FA5}">
                      <a16:colId xmlns:a16="http://schemas.microsoft.com/office/drawing/2014/main" xmlns="" val="20005"/>
                    </a:ext>
                  </a:extLst>
                </a:gridCol>
              </a:tblGrid>
              <a:tr h="579083">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579083">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baseline="0" dirty="0">
                          <a:latin typeface="Arial Narrow" panose="020B0606020202030204" pitchFamily="34" charset="0"/>
                        </a:rPr>
                        <a:t>+</a:t>
                      </a:r>
                      <a:endParaRPr lang="en-US" sz="18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baseline="0" dirty="0">
                          <a:latin typeface="Arial Narrow" panose="020B0606020202030204" pitchFamily="34" charset="0"/>
                        </a:rPr>
                        <a:t>+</a:t>
                      </a:r>
                      <a:endParaRPr lang="en-US" sz="1800" dirty="0">
                        <a:latin typeface="Arial Narrow" panose="020B0606020202030204" pitchFamily="34" charset="0"/>
                      </a:endParaRPr>
                    </a:p>
                  </a:txBody>
                  <a:tcPr/>
                </a:tc>
                <a:extLst>
                  <a:ext uri="{0D108BD9-81ED-4DB2-BD59-A6C34878D82A}">
                    <a16:rowId xmlns:a16="http://schemas.microsoft.com/office/drawing/2014/main" xmlns="" val="10001"/>
                  </a:ext>
                </a:extLst>
              </a:tr>
              <a:tr h="579083">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baseline="0" dirty="0">
                          <a:latin typeface="Arial Narrow" panose="020B0606020202030204" pitchFamily="34" charset="0"/>
                        </a:rPr>
                        <a:t>+</a:t>
                      </a:r>
                      <a:endParaRPr lang="en-US" sz="1800" dirty="0">
                        <a:latin typeface="Arial Narrow" panose="020B0606020202030204" pitchFamily="34" charset="0"/>
                      </a:endParaRPr>
                    </a:p>
                  </a:txBody>
                  <a:tcPr/>
                </a:tc>
                <a:tc>
                  <a:txBody>
                    <a:bodyPr/>
                    <a:lstStyle/>
                    <a:p>
                      <a:pPr algn="ctr"/>
                      <a:r>
                        <a:rPr lang="en-US" sz="1800" baseline="0" dirty="0">
                          <a:latin typeface="Arial Narrow" panose="020B0606020202030204" pitchFamily="34" charset="0"/>
                        </a:rPr>
                        <a:t>+</a:t>
                      </a:r>
                      <a:endParaRPr lang="en-US" sz="18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579083">
                <a:tc>
                  <a:txBody>
                    <a:bodyPr/>
                    <a:lstStyle/>
                    <a:p>
                      <a:pPr algn="ctr"/>
                      <a:r>
                        <a:rPr lang="en-US" sz="1800" dirty="0">
                          <a:latin typeface="Arial Narrow" panose="020B0606020202030204" pitchFamily="34" charset="0"/>
                        </a:rPr>
                        <a:t>+</a:t>
                      </a:r>
                    </a:p>
                  </a:txBody>
                  <a:tcPr/>
                </a:tc>
                <a:tc>
                  <a:txBody>
                    <a:bodyPr/>
                    <a:lstStyle/>
                    <a:p>
                      <a:pPr algn="ctr"/>
                      <a:r>
                        <a:rPr lang="en-US" sz="1800" baseline="0" dirty="0">
                          <a:latin typeface="Arial Narrow" panose="020B0606020202030204" pitchFamily="34" charset="0"/>
                        </a:rPr>
                        <a:t>+</a:t>
                      </a:r>
                      <a:endParaRPr lang="en-US" sz="1800" dirty="0">
                        <a:latin typeface="Arial Narrow" panose="020B0606020202030204" pitchFamily="34" charset="0"/>
                      </a:endParaRPr>
                    </a:p>
                  </a:txBody>
                  <a:tcPr/>
                </a:tc>
                <a:tc>
                  <a:txBody>
                    <a:bodyPr/>
                    <a:lstStyle/>
                    <a:p>
                      <a:pPr algn="ctr"/>
                      <a:r>
                        <a:rPr lang="en-US" sz="1800" baseline="0" dirty="0">
                          <a:latin typeface="Arial Narrow" panose="020B0606020202030204" pitchFamily="34" charset="0"/>
                        </a:rPr>
                        <a:t>+</a:t>
                      </a:r>
                      <a:endParaRPr lang="en-US" sz="1800" dirty="0">
                        <a:latin typeface="Arial Narrow" panose="020B0606020202030204" pitchFamily="34" charset="0"/>
                      </a:endParaRPr>
                    </a:p>
                  </a:txBody>
                  <a:tcPr/>
                </a:tc>
                <a:tc>
                  <a:txBody>
                    <a:bodyPr/>
                    <a:lstStyle/>
                    <a:p>
                      <a:pPr algn="ctr"/>
                      <a:r>
                        <a:rPr lang="en-US" sz="1800" baseline="0" dirty="0">
                          <a:latin typeface="Arial Narrow" panose="020B0606020202030204" pitchFamily="34" charset="0"/>
                        </a:rPr>
                        <a:t>+</a:t>
                      </a:r>
                      <a:endParaRPr lang="en-US" sz="18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9194533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01280"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SCILAB 1</a:t>
                </a:r>
              </a:p>
            </p:txBody>
          </p:sp>
          <p:sp>
            <p:nvSpPr>
              <p:cNvPr id="35" name="Isosceles Triangle 34">
                <a:hlinkClick r:id="rId6"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3756824122"/>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sz="1800" dirty="0">
                          <a:latin typeface="Arial Rounded MT Bold" panose="020F0704030504030204" pitchFamily="34" charset="0"/>
                        </a:rPr>
                        <a:t>MONDAY</a:t>
                      </a:r>
                    </a:p>
                  </a:txBody>
                  <a:tcPr/>
                </a:tc>
                <a:tc>
                  <a:txBody>
                    <a:bodyPr/>
                    <a:lstStyle/>
                    <a:p>
                      <a:pPr algn="ctr"/>
                      <a:r>
                        <a:rPr lang="en-US" sz="1800"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Darryl Cruz</a:t>
                      </a:r>
                    </a:p>
                    <a:p>
                      <a:pPr algn="ctr"/>
                      <a:r>
                        <a:rPr lang="en-US" sz="1200" baseline="0" dirty="0">
                          <a:latin typeface="Arial Narrow" panose="020B0606020202030204" pitchFamily="34" charset="0"/>
                        </a:rPr>
                        <a:t>Rm. 204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8:30 – 10:30 am</a:t>
                      </a:r>
                    </a:p>
                    <a:p>
                      <a:pPr algn="ctr"/>
                      <a:r>
                        <a:rPr lang="en-US" sz="1200" dirty="0">
                          <a:latin typeface="Arial Narrow" panose="020B0606020202030204" pitchFamily="34" charset="0"/>
                        </a:rPr>
                        <a:t>Ms. Alex Rosales</a:t>
                      </a:r>
                    </a:p>
                    <a:p>
                      <a:pPr algn="ctr"/>
                      <a:r>
                        <a:rPr lang="en-US" sz="1200" dirty="0">
                          <a:latin typeface="Arial Narrow" panose="020B0606020202030204" pitchFamily="34" charset="0"/>
                        </a:rPr>
                        <a:t>B Court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 James </a:t>
                      </a:r>
                      <a:r>
                        <a:rPr lang="en-US" sz="1200" dirty="0" err="1">
                          <a:latin typeface="Arial Narrow" panose="020B0606020202030204" pitchFamily="34" charset="0"/>
                        </a:rPr>
                        <a:t>Dimla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202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10:00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Sherylle</a:t>
                      </a:r>
                      <a:r>
                        <a:rPr lang="en-US" sz="1200" baseline="0" dirty="0">
                          <a:latin typeface="Arial Narrow" panose="020B0606020202030204" pitchFamily="34" charset="0"/>
                        </a:rPr>
                        <a:t> </a:t>
                      </a:r>
                      <a:r>
                        <a:rPr lang="en-US" sz="1200" baseline="0" dirty="0" err="1">
                          <a:latin typeface="Arial Narrow" panose="020B0606020202030204" pitchFamily="34" charset="0"/>
                        </a:rPr>
                        <a:t>Laxamana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SCILAB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 </a:t>
                      </a:r>
                      <a:r>
                        <a:rPr lang="en-US" sz="1200" dirty="0" err="1">
                          <a:latin typeface="Arial Narrow" panose="020B0606020202030204" pitchFamily="34" charset="0"/>
                        </a:rPr>
                        <a:t>Collyn</a:t>
                      </a:r>
                      <a:r>
                        <a:rPr lang="en-US" sz="1200" baseline="0" dirty="0">
                          <a:latin typeface="Arial Narrow" panose="020B0606020202030204" pitchFamily="34" charset="0"/>
                        </a:rPr>
                        <a:t> Simon</a:t>
                      </a:r>
                    </a:p>
                    <a:p>
                      <a:pPr algn="ctr"/>
                      <a:r>
                        <a:rPr lang="en-US" sz="1200" baseline="0" dirty="0">
                          <a:latin typeface="Arial Narrow" panose="020B0606020202030204" pitchFamily="34" charset="0"/>
                        </a:rPr>
                        <a:t>B Court</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a:t>
                      </a:r>
                      <a:r>
                        <a:rPr lang="en-US" sz="1200" baseline="0" dirty="0" err="1">
                          <a:latin typeface="Arial Narrow" panose="020B0606020202030204" pitchFamily="34" charset="0"/>
                        </a:rPr>
                        <a:t>Johne</a:t>
                      </a:r>
                      <a:r>
                        <a:rPr lang="en-US" sz="1200" baseline="0" dirty="0">
                          <a:latin typeface="Arial Narrow" panose="020B0606020202030204" pitchFamily="34" charset="0"/>
                        </a:rPr>
                        <a:t> Felix</a:t>
                      </a:r>
                    </a:p>
                    <a:p>
                      <a:pPr algn="ctr"/>
                      <a:r>
                        <a:rPr lang="en-US" sz="1200" baseline="0" dirty="0">
                          <a:latin typeface="Arial Narrow" panose="020B0606020202030204" pitchFamily="34" charset="0"/>
                        </a:rPr>
                        <a:t>HRLAB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4:00 – 7:00 pm</a:t>
                      </a:r>
                    </a:p>
                    <a:p>
                      <a:pPr algn="ctr"/>
                      <a:r>
                        <a:rPr lang="en-US" sz="1200" dirty="0">
                          <a:latin typeface="Arial Narrow" panose="020B0606020202030204" pitchFamily="34" charset="0"/>
                        </a:rPr>
                        <a:t>Ms.</a:t>
                      </a:r>
                      <a:r>
                        <a:rPr lang="en-US" sz="1200" baseline="0" dirty="0">
                          <a:latin typeface="Arial Narrow" panose="020B0606020202030204" pitchFamily="34" charset="0"/>
                        </a:rPr>
                        <a:t> Cassie Salazar</a:t>
                      </a:r>
                    </a:p>
                    <a:p>
                      <a:pPr algn="ctr"/>
                      <a:r>
                        <a:rPr lang="en-US" sz="1200" baseline="0" dirty="0">
                          <a:latin typeface="Arial Narrow" panose="020B0606020202030204" pitchFamily="34" charset="0"/>
                        </a:rPr>
                        <a:t>Rm. 201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sp>
        <p:nvSpPr>
          <p:cNvPr id="31" name="Isosceles Triangle 30">
            <a:hlinkClick r:id="rId7" action="ppaction://hlinksldjump"/>
          </p:cNvPr>
          <p:cNvSpPr/>
          <p:nvPr/>
        </p:nvSpPr>
        <p:spPr>
          <a:xfrm>
            <a:off x="5452543" y="2653643"/>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hlinkClick r:id="rId8" action="ppaction://hlinksldjump"/>
          </p:cNvPr>
          <p:cNvSpPr/>
          <p:nvPr/>
        </p:nvSpPr>
        <p:spPr>
          <a:xfrm>
            <a:off x="3054923" y="3000636"/>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ANNEX</a:t>
            </a:r>
          </a:p>
        </p:txBody>
      </p:sp>
      <p:pic>
        <p:nvPicPr>
          <p:cNvPr id="37" name="Picture 3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44" name="Group 43">
            <a:extLst>
              <a:ext uri="{FF2B5EF4-FFF2-40B4-BE49-F238E27FC236}">
                <a16:creationId xmlns:a16="http://schemas.microsoft.com/office/drawing/2014/main" xmlns="" id="{7B2C8A6B-9C55-47ED-97F7-E7A457338097}"/>
              </a:ext>
            </a:extLst>
          </p:cNvPr>
          <p:cNvGrpSpPr/>
          <p:nvPr/>
        </p:nvGrpSpPr>
        <p:grpSpPr>
          <a:xfrm>
            <a:off x="11281894" y="158122"/>
            <a:ext cx="618186" cy="537338"/>
            <a:chOff x="2137893" y="3429000"/>
            <a:chExt cx="1068946" cy="833551"/>
          </a:xfrm>
          <a:solidFill>
            <a:schemeClr val="bg1"/>
          </a:solidFill>
        </p:grpSpPr>
        <p:sp>
          <p:nvSpPr>
            <p:cNvPr id="45" name="Flowchart: Terminator 44">
              <a:hlinkClick r:id="rId10" action="ppaction://hlinksldjump"/>
              <a:extLst>
                <a:ext uri="{FF2B5EF4-FFF2-40B4-BE49-F238E27FC236}">
                  <a16:creationId xmlns:a16="http://schemas.microsoft.com/office/drawing/2014/main" xmlns="" id="{3D7BFEB9-DDA1-47CA-9B74-F6B902940E77}"/>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lowchart: Terminator 45">
              <a:hlinkClick r:id="rId10" action="ppaction://hlinksldjump"/>
              <a:extLst>
                <a:ext uri="{FF2B5EF4-FFF2-40B4-BE49-F238E27FC236}">
                  <a16:creationId xmlns:a16="http://schemas.microsoft.com/office/drawing/2014/main" xmlns="" id="{A13BD3BE-90AC-4703-99F9-260AB018C8F9}"/>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owchart: Terminator 46">
              <a:hlinkClick r:id="rId10" action="ppaction://hlinksldjump"/>
              <a:extLst>
                <a:ext uri="{FF2B5EF4-FFF2-40B4-BE49-F238E27FC236}">
                  <a16:creationId xmlns:a16="http://schemas.microsoft.com/office/drawing/2014/main" xmlns="" id="{18C8BADF-B270-43AD-9DBF-6531D15FB478}"/>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3026820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ANNEX</a:t>
                </a:r>
              </a:p>
            </p:txBody>
          </p:sp>
          <p:sp>
            <p:nvSpPr>
              <p:cNvPr id="21" name="Isosceles Triangle 20">
                <a:hlinkClick r:id="rId6"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SCILAB 1</a:t>
                </a:r>
              </a:p>
            </p:txBody>
          </p:sp>
          <p:sp>
            <p:nvSpPr>
              <p:cNvPr id="35" name="Isosceles Triangle 34">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2944250727"/>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sz="1800" dirty="0">
                          <a:latin typeface="Arial Rounded MT Bold" panose="020F0704030504030204" pitchFamily="34" charset="0"/>
                        </a:rPr>
                        <a:t>MONDAY</a:t>
                      </a:r>
                    </a:p>
                  </a:txBody>
                  <a:tcPr/>
                </a:tc>
                <a:tc>
                  <a:txBody>
                    <a:bodyPr/>
                    <a:lstStyle/>
                    <a:p>
                      <a:pPr algn="ctr"/>
                      <a:r>
                        <a:rPr lang="en-US" sz="1800"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Darryl Cruz</a:t>
                      </a:r>
                    </a:p>
                    <a:p>
                      <a:pPr algn="ctr"/>
                      <a:r>
                        <a:rPr lang="en-US" sz="1200" baseline="0" dirty="0">
                          <a:latin typeface="Arial Narrow" panose="020B0606020202030204" pitchFamily="34" charset="0"/>
                        </a:rPr>
                        <a:t>Rm. 204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8:30 – 10:30 am</a:t>
                      </a:r>
                    </a:p>
                    <a:p>
                      <a:pPr algn="ctr"/>
                      <a:r>
                        <a:rPr lang="en-US" sz="1200" dirty="0">
                          <a:latin typeface="Arial Narrow" panose="020B0606020202030204" pitchFamily="34" charset="0"/>
                        </a:rPr>
                        <a:t>Ms. Alex Rosales</a:t>
                      </a:r>
                    </a:p>
                    <a:p>
                      <a:pPr algn="ctr"/>
                      <a:r>
                        <a:rPr lang="en-US" sz="1200" dirty="0">
                          <a:latin typeface="Arial Narrow" panose="020B0606020202030204" pitchFamily="34" charset="0"/>
                        </a:rPr>
                        <a:t>B Court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 James </a:t>
                      </a:r>
                      <a:r>
                        <a:rPr lang="en-US" sz="1200" dirty="0" err="1">
                          <a:latin typeface="Arial Narrow" panose="020B0606020202030204" pitchFamily="34" charset="0"/>
                        </a:rPr>
                        <a:t>Dimla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202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10:00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Sherylle</a:t>
                      </a:r>
                      <a:r>
                        <a:rPr lang="en-US" sz="1200" baseline="0" dirty="0">
                          <a:latin typeface="Arial Narrow" panose="020B0606020202030204" pitchFamily="34" charset="0"/>
                        </a:rPr>
                        <a:t> </a:t>
                      </a:r>
                      <a:r>
                        <a:rPr lang="en-US" sz="1200" baseline="0" dirty="0" err="1">
                          <a:latin typeface="Arial Narrow" panose="020B0606020202030204" pitchFamily="34" charset="0"/>
                        </a:rPr>
                        <a:t>Laxamana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SCILAB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 </a:t>
                      </a:r>
                      <a:r>
                        <a:rPr lang="en-US" sz="1200" dirty="0" err="1">
                          <a:latin typeface="Arial Narrow" panose="020B0606020202030204" pitchFamily="34" charset="0"/>
                        </a:rPr>
                        <a:t>Collyn</a:t>
                      </a:r>
                      <a:r>
                        <a:rPr lang="en-US" sz="1200" baseline="0" dirty="0">
                          <a:latin typeface="Arial Narrow" panose="020B0606020202030204" pitchFamily="34" charset="0"/>
                        </a:rPr>
                        <a:t> Simon</a:t>
                      </a:r>
                    </a:p>
                    <a:p>
                      <a:pPr algn="ctr"/>
                      <a:r>
                        <a:rPr lang="en-US" sz="1200" baseline="0" dirty="0">
                          <a:latin typeface="Arial Narrow" panose="020B0606020202030204" pitchFamily="34" charset="0"/>
                        </a:rPr>
                        <a:t>B Court</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a:t>
                      </a:r>
                      <a:r>
                        <a:rPr lang="en-US" sz="1200" baseline="0" dirty="0" err="1">
                          <a:latin typeface="Arial Narrow" panose="020B0606020202030204" pitchFamily="34" charset="0"/>
                        </a:rPr>
                        <a:t>Johne</a:t>
                      </a:r>
                      <a:r>
                        <a:rPr lang="en-US" sz="1200" baseline="0" dirty="0">
                          <a:latin typeface="Arial Narrow" panose="020B0606020202030204" pitchFamily="34" charset="0"/>
                        </a:rPr>
                        <a:t> Felix</a:t>
                      </a:r>
                    </a:p>
                    <a:p>
                      <a:pPr algn="ctr"/>
                      <a:r>
                        <a:rPr lang="en-US" sz="1200" baseline="0" dirty="0">
                          <a:latin typeface="Arial Narrow" panose="020B0606020202030204" pitchFamily="34" charset="0"/>
                        </a:rPr>
                        <a:t>HRLAB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4:00 – 7:00 pm</a:t>
                      </a:r>
                    </a:p>
                    <a:p>
                      <a:pPr algn="ctr"/>
                      <a:r>
                        <a:rPr lang="en-US" sz="1200" dirty="0">
                          <a:latin typeface="Arial Narrow" panose="020B0606020202030204" pitchFamily="34" charset="0"/>
                        </a:rPr>
                        <a:t>Ms.</a:t>
                      </a:r>
                      <a:r>
                        <a:rPr lang="en-US" sz="1200" baseline="0" dirty="0">
                          <a:latin typeface="Arial Narrow" panose="020B0606020202030204" pitchFamily="34" charset="0"/>
                        </a:rPr>
                        <a:t> Cassie Salazar</a:t>
                      </a:r>
                    </a:p>
                    <a:p>
                      <a:pPr algn="ctr"/>
                      <a:r>
                        <a:rPr lang="en-US" sz="1200" baseline="0" dirty="0">
                          <a:latin typeface="Arial Narrow" panose="020B0606020202030204" pitchFamily="34" charset="0"/>
                        </a:rPr>
                        <a:t>Rm. 201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sp>
        <p:nvSpPr>
          <p:cNvPr id="40" name="Rectangle 39">
            <a:hlinkClick r:id="rId8" action="ppaction://hlinksldjump"/>
          </p:cNvPr>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42" name="Group 41">
            <a:extLst>
              <a:ext uri="{FF2B5EF4-FFF2-40B4-BE49-F238E27FC236}">
                <a16:creationId xmlns:a16="http://schemas.microsoft.com/office/drawing/2014/main" xmlns="" id="{77BD38EB-52EF-4E51-873D-504BEBF91CE5}"/>
              </a:ext>
            </a:extLst>
          </p:cNvPr>
          <p:cNvGrpSpPr/>
          <p:nvPr/>
        </p:nvGrpSpPr>
        <p:grpSpPr>
          <a:xfrm>
            <a:off x="11281894" y="158122"/>
            <a:ext cx="618186" cy="537338"/>
            <a:chOff x="2137893" y="3429000"/>
            <a:chExt cx="1068946" cy="833551"/>
          </a:xfrm>
          <a:solidFill>
            <a:schemeClr val="bg1"/>
          </a:solidFill>
        </p:grpSpPr>
        <p:sp>
          <p:nvSpPr>
            <p:cNvPr id="43" name="Flowchart: Terminator 42">
              <a:hlinkClick r:id="rId10" action="ppaction://hlinksldjump"/>
              <a:extLst>
                <a:ext uri="{FF2B5EF4-FFF2-40B4-BE49-F238E27FC236}">
                  <a16:creationId xmlns:a16="http://schemas.microsoft.com/office/drawing/2014/main" xmlns="" id="{AED469D0-02CC-4F54-8623-20E78AB4A301}"/>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Terminator 43">
              <a:hlinkClick r:id="rId10" action="ppaction://hlinksldjump"/>
              <a:extLst>
                <a:ext uri="{FF2B5EF4-FFF2-40B4-BE49-F238E27FC236}">
                  <a16:creationId xmlns:a16="http://schemas.microsoft.com/office/drawing/2014/main" xmlns="" id="{F03EF57A-F871-470B-B1B9-57B18F6A4AD2}"/>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Terminator 44">
              <a:hlinkClick r:id="rId10" action="ppaction://hlinksldjump"/>
              <a:extLst>
                <a:ext uri="{FF2B5EF4-FFF2-40B4-BE49-F238E27FC236}">
                  <a16:creationId xmlns:a16="http://schemas.microsoft.com/office/drawing/2014/main" xmlns="" id="{6EA74A3C-6784-426D-8926-89F764776FA0}"/>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9459692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0086"/>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ANNEX</a:t>
                </a:r>
              </a:p>
            </p:txBody>
          </p:sp>
          <p:sp>
            <p:nvSpPr>
              <p:cNvPr id="21" name="Isosceles Triangle 20">
                <a:hlinkClick r:id="rId6"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SCILAB 1</a:t>
                </a:r>
              </a:p>
            </p:txBody>
          </p:sp>
          <p:sp>
            <p:nvSpPr>
              <p:cNvPr id="35" name="Isosceles Triangle 34">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sz="1800" dirty="0">
                          <a:latin typeface="Arial Rounded MT Bold" panose="020F0704030504030204" pitchFamily="34" charset="0"/>
                        </a:rPr>
                        <a:t>MONDAY</a:t>
                      </a:r>
                    </a:p>
                  </a:txBody>
                  <a:tcPr/>
                </a:tc>
                <a:tc>
                  <a:txBody>
                    <a:bodyPr/>
                    <a:lstStyle/>
                    <a:p>
                      <a:pPr algn="ctr"/>
                      <a:r>
                        <a:rPr lang="en-US" sz="1800"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Darryl Cruz</a:t>
                      </a:r>
                    </a:p>
                    <a:p>
                      <a:pPr algn="ctr"/>
                      <a:r>
                        <a:rPr lang="en-US" sz="1200" baseline="0" dirty="0">
                          <a:latin typeface="Arial Narrow" panose="020B0606020202030204" pitchFamily="34" charset="0"/>
                        </a:rPr>
                        <a:t>Rm. 204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8:30 – 10:30 am</a:t>
                      </a:r>
                    </a:p>
                    <a:p>
                      <a:pPr algn="ctr"/>
                      <a:r>
                        <a:rPr lang="en-US" sz="1200" dirty="0">
                          <a:latin typeface="Arial Narrow" panose="020B0606020202030204" pitchFamily="34" charset="0"/>
                        </a:rPr>
                        <a:t>Ms. Alex Rosales</a:t>
                      </a:r>
                    </a:p>
                    <a:p>
                      <a:pPr algn="ctr"/>
                      <a:r>
                        <a:rPr lang="en-US" sz="1200" dirty="0">
                          <a:latin typeface="Arial Narrow" panose="020B0606020202030204" pitchFamily="34" charset="0"/>
                        </a:rPr>
                        <a:t>B Court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 James </a:t>
                      </a:r>
                      <a:r>
                        <a:rPr lang="en-US" sz="1200" dirty="0" err="1">
                          <a:latin typeface="Arial Narrow" panose="020B0606020202030204" pitchFamily="34" charset="0"/>
                        </a:rPr>
                        <a:t>Dimla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202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10:00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Sherylle</a:t>
                      </a:r>
                      <a:r>
                        <a:rPr lang="en-US" sz="1200" baseline="0" dirty="0">
                          <a:latin typeface="Arial Narrow" panose="020B0606020202030204" pitchFamily="34" charset="0"/>
                        </a:rPr>
                        <a:t> </a:t>
                      </a:r>
                      <a:r>
                        <a:rPr lang="en-US" sz="1200" baseline="0" dirty="0" err="1">
                          <a:latin typeface="Arial Narrow" panose="020B0606020202030204" pitchFamily="34" charset="0"/>
                        </a:rPr>
                        <a:t>Laxamana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SCILAB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 </a:t>
                      </a:r>
                      <a:r>
                        <a:rPr lang="en-US" sz="1200" dirty="0" err="1">
                          <a:latin typeface="Arial Narrow" panose="020B0606020202030204" pitchFamily="34" charset="0"/>
                        </a:rPr>
                        <a:t>Collyn</a:t>
                      </a:r>
                      <a:r>
                        <a:rPr lang="en-US" sz="1200" baseline="0" dirty="0">
                          <a:latin typeface="Arial Narrow" panose="020B0606020202030204" pitchFamily="34" charset="0"/>
                        </a:rPr>
                        <a:t> Simon</a:t>
                      </a:r>
                    </a:p>
                    <a:p>
                      <a:pPr algn="ctr"/>
                      <a:r>
                        <a:rPr lang="en-US" sz="1200" baseline="0" dirty="0">
                          <a:latin typeface="Arial Narrow" panose="020B0606020202030204" pitchFamily="34" charset="0"/>
                        </a:rPr>
                        <a:t>B Court</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a:t>
                      </a:r>
                      <a:r>
                        <a:rPr lang="en-US" sz="1200" baseline="0" dirty="0" err="1">
                          <a:latin typeface="Arial Narrow" panose="020B0606020202030204" pitchFamily="34" charset="0"/>
                        </a:rPr>
                        <a:t>Johne</a:t>
                      </a:r>
                      <a:r>
                        <a:rPr lang="en-US" sz="1200" baseline="0" dirty="0">
                          <a:latin typeface="Arial Narrow" panose="020B0606020202030204" pitchFamily="34" charset="0"/>
                        </a:rPr>
                        <a:t> Felix</a:t>
                      </a:r>
                    </a:p>
                    <a:p>
                      <a:pPr algn="ctr"/>
                      <a:r>
                        <a:rPr lang="en-US" sz="1200" baseline="0" dirty="0">
                          <a:latin typeface="Arial Narrow" panose="020B0606020202030204" pitchFamily="34" charset="0"/>
                        </a:rPr>
                        <a:t>HRLAB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4:00 – 7:00 pm</a:t>
                      </a:r>
                    </a:p>
                    <a:p>
                      <a:pPr algn="ctr"/>
                      <a:r>
                        <a:rPr lang="en-US" sz="1200" dirty="0">
                          <a:latin typeface="Arial Narrow" panose="020B0606020202030204" pitchFamily="34" charset="0"/>
                        </a:rPr>
                        <a:t>Ms.</a:t>
                      </a:r>
                      <a:r>
                        <a:rPr lang="en-US" sz="1200" baseline="0" dirty="0">
                          <a:latin typeface="Arial Narrow" panose="020B0606020202030204" pitchFamily="34" charset="0"/>
                        </a:rPr>
                        <a:t> Cassie Salazar</a:t>
                      </a:r>
                    </a:p>
                    <a:p>
                      <a:pPr algn="ctr"/>
                      <a:r>
                        <a:rPr lang="en-US" sz="1200" baseline="0" dirty="0">
                          <a:latin typeface="Arial Narrow" panose="020B0606020202030204" pitchFamily="34" charset="0"/>
                        </a:rPr>
                        <a:t>Rm. 201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6" name="Rectangle 35">
            <a:extLst>
              <a:ext uri="{FF2B5EF4-FFF2-40B4-BE49-F238E27FC236}">
                <a16:creationId xmlns:a16="http://schemas.microsoft.com/office/drawing/2014/main" xmlns="" id="{DC811DD6-6C45-4C16-B0FB-DF7B39A55B24}"/>
              </a:ext>
            </a:extLst>
          </p:cNvPr>
          <p:cNvSpPr/>
          <p:nvPr/>
        </p:nvSpPr>
        <p:spPr>
          <a:xfrm>
            <a:off x="4297430" y="4211510"/>
            <a:ext cx="3597141" cy="1522452"/>
          </a:xfrm>
          <a:prstGeom prst="rect">
            <a:avLst/>
          </a:prstGeom>
          <a:solidFill>
            <a:schemeClr val="bg1">
              <a:lumMod val="9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No results found.</a:t>
            </a:r>
          </a:p>
        </p:txBody>
      </p:sp>
      <p:grpSp>
        <p:nvGrpSpPr>
          <p:cNvPr id="37" name="Group 36">
            <a:extLst>
              <a:ext uri="{FF2B5EF4-FFF2-40B4-BE49-F238E27FC236}">
                <a16:creationId xmlns:a16="http://schemas.microsoft.com/office/drawing/2014/main" xmlns="" id="{CA6F0C33-BCF6-4DA4-87F4-5A4687073D75}"/>
              </a:ext>
            </a:extLst>
          </p:cNvPr>
          <p:cNvGrpSpPr/>
          <p:nvPr/>
        </p:nvGrpSpPr>
        <p:grpSpPr>
          <a:xfrm>
            <a:off x="11281894" y="158122"/>
            <a:ext cx="618186" cy="537338"/>
            <a:chOff x="2137893" y="3429000"/>
            <a:chExt cx="1068946" cy="833551"/>
          </a:xfrm>
          <a:solidFill>
            <a:schemeClr val="bg1"/>
          </a:solidFill>
        </p:grpSpPr>
        <p:sp>
          <p:nvSpPr>
            <p:cNvPr id="39" name="Flowchart: Terminator 38">
              <a:hlinkClick r:id="rId9" action="ppaction://hlinksldjump"/>
              <a:extLst>
                <a:ext uri="{FF2B5EF4-FFF2-40B4-BE49-F238E27FC236}">
                  <a16:creationId xmlns:a16="http://schemas.microsoft.com/office/drawing/2014/main" xmlns="" id="{CD05A823-EAA5-4683-A6A2-C97E19655C54}"/>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Terminator 40">
              <a:hlinkClick r:id="rId9" action="ppaction://hlinksldjump"/>
              <a:extLst>
                <a:ext uri="{FF2B5EF4-FFF2-40B4-BE49-F238E27FC236}">
                  <a16:creationId xmlns:a16="http://schemas.microsoft.com/office/drawing/2014/main" xmlns="" id="{914AE405-3ACE-4333-BC17-1BBDFC940E1F}"/>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Terminator 41">
              <a:hlinkClick r:id="rId9" action="ppaction://hlinksldjump"/>
              <a:extLst>
                <a:ext uri="{FF2B5EF4-FFF2-40B4-BE49-F238E27FC236}">
                  <a16:creationId xmlns:a16="http://schemas.microsoft.com/office/drawing/2014/main" xmlns="" id="{D198B1D0-6D02-4D79-A522-0DD2EEE69BEC}"/>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0985067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8122"/>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ANNEX</a:t>
                </a:r>
              </a:p>
            </p:txBody>
          </p:sp>
          <p:sp>
            <p:nvSpPr>
              <p:cNvPr id="21" name="Isosceles Triangle 20">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SCILAB 1</a:t>
                </a:r>
              </a:p>
            </p:txBody>
          </p:sp>
          <p:sp>
            <p:nvSpPr>
              <p:cNvPr id="35" name="Isosceles Triangle 34">
                <a:hlinkClick r:id="rId8"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sz="1800" dirty="0">
                          <a:latin typeface="Arial Rounded MT Bold" panose="020F0704030504030204" pitchFamily="34" charset="0"/>
                        </a:rPr>
                        <a:t>MONDAY</a:t>
                      </a:r>
                    </a:p>
                  </a:txBody>
                  <a:tcPr/>
                </a:tc>
                <a:tc>
                  <a:txBody>
                    <a:bodyPr/>
                    <a:lstStyle/>
                    <a:p>
                      <a:pPr algn="ctr"/>
                      <a:r>
                        <a:rPr lang="en-US" sz="1800"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Darryl Cruz</a:t>
                      </a:r>
                    </a:p>
                    <a:p>
                      <a:pPr algn="ctr"/>
                      <a:r>
                        <a:rPr lang="en-US" sz="1200" baseline="0" dirty="0">
                          <a:latin typeface="Arial Narrow" panose="020B0606020202030204" pitchFamily="34" charset="0"/>
                        </a:rPr>
                        <a:t>Rm. 204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8:30 – 10:30 am</a:t>
                      </a:r>
                    </a:p>
                    <a:p>
                      <a:pPr algn="ctr"/>
                      <a:r>
                        <a:rPr lang="en-US" sz="1200" dirty="0">
                          <a:latin typeface="Arial Narrow" panose="020B0606020202030204" pitchFamily="34" charset="0"/>
                        </a:rPr>
                        <a:t>Ms. Alex Rosales</a:t>
                      </a:r>
                    </a:p>
                    <a:p>
                      <a:pPr algn="ctr"/>
                      <a:r>
                        <a:rPr lang="en-US" sz="1200" dirty="0">
                          <a:latin typeface="Arial Narrow" panose="020B0606020202030204" pitchFamily="34" charset="0"/>
                        </a:rPr>
                        <a:t>B Court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 James </a:t>
                      </a:r>
                      <a:r>
                        <a:rPr lang="en-US" sz="1200" dirty="0" err="1">
                          <a:latin typeface="Arial Narrow" panose="020B0606020202030204" pitchFamily="34" charset="0"/>
                        </a:rPr>
                        <a:t>Dimla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202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10:00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Sherylle</a:t>
                      </a:r>
                      <a:r>
                        <a:rPr lang="en-US" sz="1200" baseline="0" dirty="0">
                          <a:latin typeface="Arial Narrow" panose="020B0606020202030204" pitchFamily="34" charset="0"/>
                        </a:rPr>
                        <a:t> </a:t>
                      </a:r>
                      <a:r>
                        <a:rPr lang="en-US" sz="1200" baseline="0" dirty="0" err="1">
                          <a:latin typeface="Arial Narrow" panose="020B0606020202030204" pitchFamily="34" charset="0"/>
                        </a:rPr>
                        <a:t>Laxamana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SCILAB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 </a:t>
                      </a:r>
                      <a:r>
                        <a:rPr lang="en-US" sz="1200" dirty="0" err="1">
                          <a:latin typeface="Arial Narrow" panose="020B0606020202030204" pitchFamily="34" charset="0"/>
                        </a:rPr>
                        <a:t>Collyn</a:t>
                      </a:r>
                      <a:r>
                        <a:rPr lang="en-US" sz="1200" baseline="0" dirty="0">
                          <a:latin typeface="Arial Narrow" panose="020B0606020202030204" pitchFamily="34" charset="0"/>
                        </a:rPr>
                        <a:t> Simon</a:t>
                      </a:r>
                    </a:p>
                    <a:p>
                      <a:pPr algn="ctr"/>
                      <a:r>
                        <a:rPr lang="en-US" sz="1200" baseline="0" dirty="0">
                          <a:latin typeface="Arial Narrow" panose="020B0606020202030204" pitchFamily="34" charset="0"/>
                        </a:rPr>
                        <a:t>B Court</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a:t>
                      </a:r>
                      <a:r>
                        <a:rPr lang="en-US" sz="1200" baseline="0" dirty="0" err="1">
                          <a:latin typeface="Arial Narrow" panose="020B0606020202030204" pitchFamily="34" charset="0"/>
                        </a:rPr>
                        <a:t>Johne</a:t>
                      </a:r>
                      <a:r>
                        <a:rPr lang="en-US" sz="1200" baseline="0" dirty="0">
                          <a:latin typeface="Arial Narrow" panose="020B0606020202030204" pitchFamily="34" charset="0"/>
                        </a:rPr>
                        <a:t> Felix</a:t>
                      </a:r>
                    </a:p>
                    <a:p>
                      <a:pPr algn="ctr"/>
                      <a:r>
                        <a:rPr lang="en-US" sz="1200" baseline="0" dirty="0">
                          <a:latin typeface="Arial Narrow" panose="020B0606020202030204" pitchFamily="34" charset="0"/>
                        </a:rPr>
                        <a:t>HRLAB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4:00 – 7:00 pm</a:t>
                      </a:r>
                    </a:p>
                    <a:p>
                      <a:pPr algn="ctr"/>
                      <a:r>
                        <a:rPr lang="en-US" sz="1200" dirty="0">
                          <a:latin typeface="Arial Narrow" panose="020B0606020202030204" pitchFamily="34" charset="0"/>
                        </a:rPr>
                        <a:t>Ms.</a:t>
                      </a:r>
                      <a:r>
                        <a:rPr lang="en-US" sz="1200" baseline="0" dirty="0">
                          <a:latin typeface="Arial Narrow" panose="020B0606020202030204" pitchFamily="34" charset="0"/>
                        </a:rPr>
                        <a:t> Cassie Salazar</a:t>
                      </a:r>
                    </a:p>
                    <a:p>
                      <a:pPr algn="ctr"/>
                      <a:r>
                        <a:rPr lang="en-US" sz="1200" baseline="0" dirty="0">
                          <a:latin typeface="Arial Narrow" panose="020B0606020202030204" pitchFamily="34" charset="0"/>
                        </a:rPr>
                        <a:t>Rm. 201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sp>
        <p:nvSpPr>
          <p:cNvPr id="40" name="Rectangle 39">
            <a:hlinkClick r:id="rId9" action="ppaction://hlinksldjump"/>
          </p:cNvPr>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6" name="Group 35">
            <a:extLst>
              <a:ext uri="{FF2B5EF4-FFF2-40B4-BE49-F238E27FC236}">
                <a16:creationId xmlns:a16="http://schemas.microsoft.com/office/drawing/2014/main" xmlns="" id="{7769B33B-74B8-45EF-83B2-0C54C07BC903}"/>
              </a:ext>
            </a:extLst>
          </p:cNvPr>
          <p:cNvGrpSpPr/>
          <p:nvPr/>
        </p:nvGrpSpPr>
        <p:grpSpPr>
          <a:xfrm>
            <a:off x="9425537" y="-1"/>
            <a:ext cx="2777088" cy="4572001"/>
            <a:chOff x="9425537" y="-1"/>
            <a:chExt cx="2777088" cy="4572001"/>
          </a:xfrm>
        </p:grpSpPr>
        <p:sp>
          <p:nvSpPr>
            <p:cNvPr id="37" name="Rectangle 36">
              <a:extLst>
                <a:ext uri="{FF2B5EF4-FFF2-40B4-BE49-F238E27FC236}">
                  <a16:creationId xmlns:a16="http://schemas.microsoft.com/office/drawing/2014/main" xmlns="" id="{ACEFD695-7413-4FA7-8813-618F65D26B17}"/>
                </a:ext>
              </a:extLst>
            </p:cNvPr>
            <p:cNvSpPr/>
            <p:nvPr/>
          </p:nvSpPr>
          <p:spPr>
            <a:xfrm>
              <a:off x="9427335" y="-1"/>
              <a:ext cx="2764665" cy="457200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xmlns="" id="{92D714EE-412C-4C6F-9B8E-5CB55401E59A}"/>
                </a:ext>
              </a:extLst>
            </p:cNvPr>
            <p:cNvGrpSpPr/>
            <p:nvPr/>
          </p:nvGrpSpPr>
          <p:grpSpPr>
            <a:xfrm>
              <a:off x="9615852" y="150457"/>
              <a:ext cx="618186" cy="537338"/>
              <a:chOff x="2137893" y="3429000"/>
              <a:chExt cx="1068946" cy="833551"/>
            </a:xfrm>
            <a:solidFill>
              <a:schemeClr val="bg1"/>
            </a:solidFill>
          </p:grpSpPr>
          <p:sp>
            <p:nvSpPr>
              <p:cNvPr id="47" name="Flowchart: Terminator 46">
                <a:extLst>
                  <a:ext uri="{FF2B5EF4-FFF2-40B4-BE49-F238E27FC236}">
                    <a16:creationId xmlns:a16="http://schemas.microsoft.com/office/drawing/2014/main" xmlns="" id="{98658899-DC19-4F51-9DB1-DC4C95B50BDD}"/>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Terminator 47">
                <a:extLst>
                  <a:ext uri="{FF2B5EF4-FFF2-40B4-BE49-F238E27FC236}">
                    <a16:creationId xmlns:a16="http://schemas.microsoft.com/office/drawing/2014/main" xmlns="" id="{94141AB3-3721-4162-8D8D-66B43B2A4820}"/>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Terminator 48">
                <a:extLst>
                  <a:ext uri="{FF2B5EF4-FFF2-40B4-BE49-F238E27FC236}">
                    <a16:creationId xmlns:a16="http://schemas.microsoft.com/office/drawing/2014/main" xmlns="" id="{342B3285-A4F5-4BA6-8DF0-35A84E473569}"/>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xmlns="" id="{29DA8470-08C2-4369-BD17-DFF9F8D7FE11}"/>
                </a:ext>
              </a:extLst>
            </p:cNvPr>
            <p:cNvGrpSpPr/>
            <p:nvPr/>
          </p:nvGrpSpPr>
          <p:grpSpPr>
            <a:xfrm>
              <a:off x="9437825" y="940848"/>
              <a:ext cx="2764800" cy="720000"/>
              <a:chOff x="9437825" y="940848"/>
              <a:chExt cx="2764800" cy="720000"/>
            </a:xfrm>
          </p:grpSpPr>
          <p:sp>
            <p:nvSpPr>
              <p:cNvPr id="45" name="Rectangle 44">
                <a:extLst>
                  <a:ext uri="{FF2B5EF4-FFF2-40B4-BE49-F238E27FC236}">
                    <a16:creationId xmlns:a16="http://schemas.microsoft.com/office/drawing/2014/main" xmlns="" id="{20BCCFBC-FAD4-4D10-8258-269841931D95}"/>
                  </a:ext>
                </a:extLst>
              </p:cNvPr>
              <p:cNvSpPr/>
              <p:nvPr/>
            </p:nvSpPr>
            <p:spPr>
              <a:xfrm>
                <a:off x="9437825" y="940848"/>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dirty="0">
                    <a:latin typeface="Cooper Black" panose="0208090404030B020404" pitchFamily="18" charset="0"/>
                  </a:rPr>
                  <a:t>ABOUT</a:t>
                </a:r>
              </a:p>
            </p:txBody>
          </p:sp>
          <p:pic>
            <p:nvPicPr>
              <p:cNvPr id="46" name="Picture 2" descr="Questions sign #AD , #Paid, #Ad, #sign, #Questions | Question sign ...">
                <a:extLst>
                  <a:ext uri="{FF2B5EF4-FFF2-40B4-BE49-F238E27FC236}">
                    <a16:creationId xmlns:a16="http://schemas.microsoft.com/office/drawing/2014/main" xmlns="" id="{73864395-D143-4354-A79C-4F2B81DAD428}"/>
                  </a:ext>
                </a:extLst>
              </p:cNvPr>
              <p:cNvPicPr>
                <a:picLocks noChangeAspect="1" noChangeArrowheads="1"/>
              </p:cNvPicPr>
              <p:nvPr/>
            </p:nvPicPr>
            <p:blipFill>
              <a:blip r:embed="rId11" cstate="print">
                <a:biLevel thresh="25000"/>
                <a:extLst>
                  <a:ext uri="{28A0092B-C50C-407E-A947-70E740481C1C}">
                    <a14:useLocalDpi xmlns:a14="http://schemas.microsoft.com/office/drawing/2010/main" val="0"/>
                  </a:ext>
                </a:extLst>
              </a:blip>
              <a:srcRect/>
              <a:stretch>
                <a:fillRect/>
              </a:stretch>
            </p:blipFill>
            <p:spPr bwMode="auto">
              <a:xfrm>
                <a:off x="9493153" y="1059511"/>
                <a:ext cx="449227" cy="4492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 name="Group 41">
              <a:extLst>
                <a:ext uri="{FF2B5EF4-FFF2-40B4-BE49-F238E27FC236}">
                  <a16:creationId xmlns:a16="http://schemas.microsoft.com/office/drawing/2014/main" xmlns="" id="{93DF6ABE-41B8-43E7-9165-D79EE9A9584C}"/>
                </a:ext>
              </a:extLst>
            </p:cNvPr>
            <p:cNvGrpSpPr/>
            <p:nvPr/>
          </p:nvGrpSpPr>
          <p:grpSpPr>
            <a:xfrm>
              <a:off x="9425537" y="1675122"/>
              <a:ext cx="2777088" cy="720000"/>
              <a:chOff x="9425537" y="1675122"/>
              <a:chExt cx="2777088" cy="720000"/>
            </a:xfrm>
          </p:grpSpPr>
          <p:sp>
            <p:nvSpPr>
              <p:cNvPr id="43" name="Rectangle 42">
                <a:hlinkClick r:id="rId12" action="ppaction://hlinksldjump"/>
                <a:extLst>
                  <a:ext uri="{FF2B5EF4-FFF2-40B4-BE49-F238E27FC236}">
                    <a16:creationId xmlns:a16="http://schemas.microsoft.com/office/drawing/2014/main" xmlns="" id="{15AA7316-8733-4649-9F56-C8A6BF2E5A02}"/>
                  </a:ext>
                </a:extLst>
              </p:cNvPr>
              <p:cNvSpPr/>
              <p:nvPr/>
            </p:nvSpPr>
            <p:spPr>
              <a:xfrm>
                <a:off x="9437825" y="1675122"/>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oper Black" panose="0208090404030B020404" pitchFamily="18" charset="0"/>
                  </a:rPr>
                  <a:t>          LOG OUT</a:t>
                </a:r>
              </a:p>
            </p:txBody>
          </p:sp>
          <p:pic>
            <p:nvPicPr>
              <p:cNvPr id="44" name="Picture 8" descr="Power-off2 PNG, SVG Clip art for Web - Download Clip Art, PNG Icon Arts">
                <a:hlinkClick r:id="rId12" action="ppaction://hlinksldjump"/>
                <a:extLst>
                  <a:ext uri="{FF2B5EF4-FFF2-40B4-BE49-F238E27FC236}">
                    <a16:creationId xmlns:a16="http://schemas.microsoft.com/office/drawing/2014/main" xmlns="" id="{48A77F1A-A3A3-4372-850F-67EBB2314B01}"/>
                  </a:ext>
                </a:extLst>
              </p:cNvPr>
              <p:cNvPicPr>
                <a:picLocks noChangeAspect="1" noChangeArrowheads="1"/>
              </p:cNvPicPr>
              <p:nvPr/>
            </p:nvPicPr>
            <p:blipFill>
              <a:blip r:embed="rId13" cstate="print">
                <a:biLevel thresh="25000"/>
                <a:extLst>
                  <a:ext uri="{28A0092B-C50C-407E-A947-70E740481C1C}">
                    <a14:useLocalDpi xmlns:a14="http://schemas.microsoft.com/office/drawing/2010/main" val="0"/>
                  </a:ext>
                </a:extLst>
              </a:blip>
              <a:srcRect/>
              <a:stretch>
                <a:fillRect/>
              </a:stretch>
            </p:blipFill>
            <p:spPr bwMode="auto">
              <a:xfrm>
                <a:off x="9425537" y="1714658"/>
                <a:ext cx="640928" cy="640928"/>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52203918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sp>
            <p:nvSpPr>
              <p:cNvPr id="21" name="Isosceles Triangle 20">
                <a:hlinkClick r:id="rId6"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SCILAB 2</a:t>
                </a:r>
              </a:p>
            </p:txBody>
          </p:sp>
          <p:sp>
            <p:nvSpPr>
              <p:cNvPr id="35" name="Isosceles Triangle 34">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1763696221"/>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sz="1800" dirty="0">
                          <a:latin typeface="Arial Rounded MT Bold" panose="020F0704030504030204" pitchFamily="34" charset="0"/>
                        </a:rPr>
                        <a:t>MONDAY</a:t>
                      </a:r>
                    </a:p>
                  </a:txBody>
                  <a:tcPr/>
                </a:tc>
                <a:tc>
                  <a:txBody>
                    <a:bodyPr/>
                    <a:lstStyle/>
                    <a:p>
                      <a:pPr algn="ctr"/>
                      <a:r>
                        <a:rPr lang="en-US" sz="1800"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Darryl Cruz</a:t>
                      </a:r>
                    </a:p>
                    <a:p>
                      <a:pPr algn="ctr"/>
                      <a:r>
                        <a:rPr lang="en-US" sz="1200" baseline="0" dirty="0">
                          <a:latin typeface="Arial Narrow" panose="020B0606020202030204" pitchFamily="34" charset="0"/>
                        </a:rPr>
                        <a:t>Rm. 204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8:30 – 10:30 am</a:t>
                      </a:r>
                    </a:p>
                    <a:p>
                      <a:pPr algn="ctr"/>
                      <a:r>
                        <a:rPr lang="en-US" sz="1200" dirty="0">
                          <a:latin typeface="Arial Narrow" panose="020B0606020202030204" pitchFamily="34" charset="0"/>
                        </a:rPr>
                        <a:t>Ms. Alex Rosales</a:t>
                      </a:r>
                    </a:p>
                    <a:p>
                      <a:pPr algn="ctr"/>
                      <a:r>
                        <a:rPr lang="en-US" sz="1200" dirty="0">
                          <a:latin typeface="Arial Narrow" panose="020B0606020202030204" pitchFamily="34" charset="0"/>
                        </a:rPr>
                        <a:t>B Court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 James </a:t>
                      </a:r>
                      <a:r>
                        <a:rPr lang="en-US" sz="1200" dirty="0" err="1">
                          <a:latin typeface="Arial Narrow" panose="020B0606020202030204" pitchFamily="34" charset="0"/>
                        </a:rPr>
                        <a:t>Dimla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202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10:00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Sherylle</a:t>
                      </a:r>
                      <a:r>
                        <a:rPr lang="en-US" sz="1200" baseline="0" dirty="0">
                          <a:latin typeface="Arial Narrow" panose="020B0606020202030204" pitchFamily="34" charset="0"/>
                        </a:rPr>
                        <a:t> </a:t>
                      </a:r>
                      <a:r>
                        <a:rPr lang="en-US" sz="1200" baseline="0" dirty="0" err="1">
                          <a:latin typeface="Arial Narrow" panose="020B0606020202030204" pitchFamily="34" charset="0"/>
                        </a:rPr>
                        <a:t>Laxamana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SCILAB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 </a:t>
                      </a:r>
                      <a:r>
                        <a:rPr lang="en-US" sz="1200" dirty="0" err="1">
                          <a:latin typeface="Arial Narrow" panose="020B0606020202030204" pitchFamily="34" charset="0"/>
                        </a:rPr>
                        <a:t>Collyn</a:t>
                      </a:r>
                      <a:r>
                        <a:rPr lang="en-US" sz="1200" baseline="0" dirty="0">
                          <a:latin typeface="Arial Narrow" panose="020B0606020202030204" pitchFamily="34" charset="0"/>
                        </a:rPr>
                        <a:t> Simon</a:t>
                      </a:r>
                    </a:p>
                    <a:p>
                      <a:pPr algn="ctr"/>
                      <a:r>
                        <a:rPr lang="en-US" sz="1200" baseline="0" dirty="0">
                          <a:latin typeface="Arial Narrow" panose="020B0606020202030204" pitchFamily="34" charset="0"/>
                        </a:rPr>
                        <a:t>B Court</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a:t>
                      </a:r>
                      <a:r>
                        <a:rPr lang="en-US" sz="1200" baseline="0" dirty="0" err="1">
                          <a:latin typeface="Arial Narrow" panose="020B0606020202030204" pitchFamily="34" charset="0"/>
                        </a:rPr>
                        <a:t>Johne</a:t>
                      </a:r>
                      <a:r>
                        <a:rPr lang="en-US" sz="1200" baseline="0" dirty="0">
                          <a:latin typeface="Arial Narrow" panose="020B0606020202030204" pitchFamily="34" charset="0"/>
                        </a:rPr>
                        <a:t> Felix</a:t>
                      </a:r>
                    </a:p>
                    <a:p>
                      <a:pPr algn="ctr"/>
                      <a:r>
                        <a:rPr lang="en-US" sz="1200" baseline="0" dirty="0">
                          <a:latin typeface="Arial Narrow" panose="020B0606020202030204" pitchFamily="34" charset="0"/>
                        </a:rPr>
                        <a:t>HRLAB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4:00 – 7:00 pm</a:t>
                      </a:r>
                    </a:p>
                    <a:p>
                      <a:pPr algn="ctr"/>
                      <a:r>
                        <a:rPr lang="en-US" sz="1200" dirty="0">
                          <a:latin typeface="Arial Narrow" panose="020B0606020202030204" pitchFamily="34" charset="0"/>
                        </a:rPr>
                        <a:t>Ms.</a:t>
                      </a:r>
                      <a:r>
                        <a:rPr lang="en-US" sz="1200" baseline="0" dirty="0">
                          <a:latin typeface="Arial Narrow" panose="020B0606020202030204" pitchFamily="34" charset="0"/>
                        </a:rPr>
                        <a:t> Cassie Salazar</a:t>
                      </a:r>
                    </a:p>
                    <a:p>
                      <a:pPr algn="ctr"/>
                      <a:r>
                        <a:rPr lang="en-US" sz="1200" baseline="0" dirty="0">
                          <a:latin typeface="Arial Narrow" panose="020B0606020202030204" pitchFamily="34" charset="0"/>
                        </a:rPr>
                        <a:t>Rm. 201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6" name="Group 35">
            <a:extLst>
              <a:ext uri="{FF2B5EF4-FFF2-40B4-BE49-F238E27FC236}">
                <a16:creationId xmlns:a16="http://schemas.microsoft.com/office/drawing/2014/main" xmlns="" id="{5D7CBB40-C426-4ACC-A2C9-952C5B296C67}"/>
              </a:ext>
            </a:extLst>
          </p:cNvPr>
          <p:cNvGrpSpPr/>
          <p:nvPr/>
        </p:nvGrpSpPr>
        <p:grpSpPr>
          <a:xfrm>
            <a:off x="11281894" y="158122"/>
            <a:ext cx="618186" cy="537338"/>
            <a:chOff x="2137893" y="3429000"/>
            <a:chExt cx="1068946" cy="833551"/>
          </a:xfrm>
          <a:solidFill>
            <a:schemeClr val="bg1"/>
          </a:solidFill>
        </p:grpSpPr>
        <p:sp>
          <p:nvSpPr>
            <p:cNvPr id="37" name="Flowchart: Terminator 36">
              <a:hlinkClick r:id="rId9" action="ppaction://hlinksldjump"/>
              <a:extLst>
                <a:ext uri="{FF2B5EF4-FFF2-40B4-BE49-F238E27FC236}">
                  <a16:creationId xmlns:a16="http://schemas.microsoft.com/office/drawing/2014/main" xmlns="" id="{76BF12A2-BD88-4C39-9FAC-8517398B15E4}"/>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Terminator 38">
              <a:hlinkClick r:id="rId9" action="ppaction://hlinksldjump"/>
              <a:extLst>
                <a:ext uri="{FF2B5EF4-FFF2-40B4-BE49-F238E27FC236}">
                  <a16:creationId xmlns:a16="http://schemas.microsoft.com/office/drawing/2014/main" xmlns="" id="{C374CC87-9F9C-4EEB-816B-A22738B81D5C}"/>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Terminator 40">
              <a:hlinkClick r:id="rId9" action="ppaction://hlinksldjump"/>
              <a:extLst>
                <a:ext uri="{FF2B5EF4-FFF2-40B4-BE49-F238E27FC236}">
                  <a16:creationId xmlns:a16="http://schemas.microsoft.com/office/drawing/2014/main" xmlns="" id="{025BE034-E00C-4BBC-8D19-6154B91690DC}"/>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3717294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SCILAB 2</a:t>
                </a:r>
              </a:p>
            </p:txBody>
          </p:sp>
          <p:sp>
            <p:nvSpPr>
              <p:cNvPr id="35" name="Isosceles Triangle 34">
                <a:hlinkClick r:id="rId6"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3210466475"/>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sz="1800" dirty="0">
                          <a:latin typeface="Arial Rounded MT Bold" panose="020F0704030504030204" pitchFamily="34" charset="0"/>
                        </a:rPr>
                        <a:t>MONDAY</a:t>
                      </a:r>
                    </a:p>
                  </a:txBody>
                  <a:tcPr/>
                </a:tc>
                <a:tc>
                  <a:txBody>
                    <a:bodyPr/>
                    <a:lstStyle/>
                    <a:p>
                      <a:pPr algn="ctr"/>
                      <a:r>
                        <a:rPr lang="en-US" sz="1800"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Darryl Cruz</a:t>
                      </a:r>
                    </a:p>
                    <a:p>
                      <a:pPr algn="ctr"/>
                      <a:r>
                        <a:rPr lang="en-US" sz="1200" baseline="0" dirty="0">
                          <a:latin typeface="Arial Narrow" panose="020B0606020202030204" pitchFamily="34" charset="0"/>
                        </a:rPr>
                        <a:t>Rm. 204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8:30 – 10:30 am</a:t>
                      </a:r>
                    </a:p>
                    <a:p>
                      <a:pPr algn="ctr"/>
                      <a:r>
                        <a:rPr lang="en-US" sz="1200" dirty="0">
                          <a:latin typeface="Arial Narrow" panose="020B0606020202030204" pitchFamily="34" charset="0"/>
                        </a:rPr>
                        <a:t>Ms. Alex Rosales</a:t>
                      </a:r>
                    </a:p>
                    <a:p>
                      <a:pPr algn="ctr"/>
                      <a:r>
                        <a:rPr lang="en-US" sz="1200" dirty="0">
                          <a:latin typeface="Arial Narrow" panose="020B0606020202030204" pitchFamily="34" charset="0"/>
                        </a:rPr>
                        <a:t>B Court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 James </a:t>
                      </a:r>
                      <a:r>
                        <a:rPr lang="en-US" sz="1200" dirty="0" err="1">
                          <a:latin typeface="Arial Narrow" panose="020B0606020202030204" pitchFamily="34" charset="0"/>
                        </a:rPr>
                        <a:t>Dimla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202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10:00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Sherylle</a:t>
                      </a:r>
                      <a:r>
                        <a:rPr lang="en-US" sz="1200" baseline="0" dirty="0">
                          <a:latin typeface="Arial Narrow" panose="020B0606020202030204" pitchFamily="34" charset="0"/>
                        </a:rPr>
                        <a:t> </a:t>
                      </a:r>
                      <a:r>
                        <a:rPr lang="en-US" sz="1200" baseline="0" dirty="0" err="1">
                          <a:latin typeface="Arial Narrow" panose="020B0606020202030204" pitchFamily="34" charset="0"/>
                        </a:rPr>
                        <a:t>Laxamana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SCILAB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 </a:t>
                      </a:r>
                      <a:r>
                        <a:rPr lang="en-US" sz="1200" dirty="0" err="1">
                          <a:latin typeface="Arial Narrow" panose="020B0606020202030204" pitchFamily="34" charset="0"/>
                        </a:rPr>
                        <a:t>Collyn</a:t>
                      </a:r>
                      <a:r>
                        <a:rPr lang="en-US" sz="1200" baseline="0" dirty="0">
                          <a:latin typeface="Arial Narrow" panose="020B0606020202030204" pitchFamily="34" charset="0"/>
                        </a:rPr>
                        <a:t> Simon</a:t>
                      </a:r>
                    </a:p>
                    <a:p>
                      <a:pPr algn="ctr"/>
                      <a:r>
                        <a:rPr lang="en-US" sz="1200" baseline="0" dirty="0">
                          <a:latin typeface="Arial Narrow" panose="020B0606020202030204" pitchFamily="34" charset="0"/>
                        </a:rPr>
                        <a:t>B Court</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a:t>
                      </a:r>
                      <a:r>
                        <a:rPr lang="en-US" sz="1200" baseline="0" dirty="0" err="1">
                          <a:latin typeface="Arial Narrow" panose="020B0606020202030204" pitchFamily="34" charset="0"/>
                        </a:rPr>
                        <a:t>Johne</a:t>
                      </a:r>
                      <a:r>
                        <a:rPr lang="en-US" sz="1200" baseline="0" dirty="0">
                          <a:latin typeface="Arial Narrow" panose="020B0606020202030204" pitchFamily="34" charset="0"/>
                        </a:rPr>
                        <a:t> Felix</a:t>
                      </a:r>
                    </a:p>
                    <a:p>
                      <a:pPr algn="ctr"/>
                      <a:r>
                        <a:rPr lang="en-US" sz="1200" baseline="0" dirty="0">
                          <a:latin typeface="Arial Narrow" panose="020B0606020202030204" pitchFamily="34" charset="0"/>
                        </a:rPr>
                        <a:t>HRLAB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4:00 – 7:00 pm</a:t>
                      </a:r>
                    </a:p>
                    <a:p>
                      <a:pPr algn="ctr"/>
                      <a:r>
                        <a:rPr lang="en-US" sz="1200" dirty="0">
                          <a:latin typeface="Arial Narrow" panose="020B0606020202030204" pitchFamily="34" charset="0"/>
                        </a:rPr>
                        <a:t>Ms.</a:t>
                      </a:r>
                      <a:r>
                        <a:rPr lang="en-US" sz="1200" baseline="0" dirty="0">
                          <a:latin typeface="Arial Narrow" panose="020B0606020202030204" pitchFamily="34" charset="0"/>
                        </a:rPr>
                        <a:t> Cassie Salazar</a:t>
                      </a:r>
                    </a:p>
                    <a:p>
                      <a:pPr algn="ctr"/>
                      <a:r>
                        <a:rPr lang="en-US" sz="1200" baseline="0" dirty="0">
                          <a:latin typeface="Arial Narrow" panose="020B0606020202030204" pitchFamily="34" charset="0"/>
                        </a:rPr>
                        <a:t>Rm. 201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18963"/>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sp>
        <p:nvSpPr>
          <p:cNvPr id="31" name="Isosceles Triangle 30">
            <a:hlinkClick r:id="rId7" action="ppaction://hlinksldjump"/>
          </p:cNvPr>
          <p:cNvSpPr/>
          <p:nvPr/>
        </p:nvSpPr>
        <p:spPr>
          <a:xfrm>
            <a:off x="5452543" y="2653643"/>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hlinkClick r:id="rId8" action="ppaction://hlinksldjump"/>
          </p:cNvPr>
          <p:cNvSpPr/>
          <p:nvPr/>
        </p:nvSpPr>
        <p:spPr>
          <a:xfrm>
            <a:off x="3054923" y="3000636"/>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ANNEX</a:t>
            </a:r>
          </a:p>
        </p:txBody>
      </p:sp>
      <p:pic>
        <p:nvPicPr>
          <p:cNvPr id="37" name="Picture 3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44" name="Group 43">
            <a:extLst>
              <a:ext uri="{FF2B5EF4-FFF2-40B4-BE49-F238E27FC236}">
                <a16:creationId xmlns:a16="http://schemas.microsoft.com/office/drawing/2014/main" xmlns="" id="{518184C6-BDC5-41A3-BDA3-869D8DBF0AB4}"/>
              </a:ext>
            </a:extLst>
          </p:cNvPr>
          <p:cNvGrpSpPr/>
          <p:nvPr/>
        </p:nvGrpSpPr>
        <p:grpSpPr>
          <a:xfrm>
            <a:off x="11281894" y="158122"/>
            <a:ext cx="618186" cy="537338"/>
            <a:chOff x="2137893" y="3429000"/>
            <a:chExt cx="1068946" cy="833551"/>
          </a:xfrm>
          <a:solidFill>
            <a:schemeClr val="bg1"/>
          </a:solidFill>
        </p:grpSpPr>
        <p:sp>
          <p:nvSpPr>
            <p:cNvPr id="45" name="Flowchart: Terminator 44">
              <a:hlinkClick r:id="rId10" action="ppaction://hlinksldjump"/>
              <a:extLst>
                <a:ext uri="{FF2B5EF4-FFF2-40B4-BE49-F238E27FC236}">
                  <a16:creationId xmlns:a16="http://schemas.microsoft.com/office/drawing/2014/main" xmlns="" id="{AFCCC99D-94C8-4D03-B17E-8FC9ADE3D974}"/>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lowchart: Terminator 45">
              <a:hlinkClick r:id="rId10" action="ppaction://hlinksldjump"/>
              <a:extLst>
                <a:ext uri="{FF2B5EF4-FFF2-40B4-BE49-F238E27FC236}">
                  <a16:creationId xmlns:a16="http://schemas.microsoft.com/office/drawing/2014/main" xmlns="" id="{0DD60D45-4AAC-43E4-8AD6-0EBEEF04215D}"/>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owchart: Terminator 46">
              <a:hlinkClick r:id="rId10" action="ppaction://hlinksldjump"/>
              <a:extLst>
                <a:ext uri="{FF2B5EF4-FFF2-40B4-BE49-F238E27FC236}">
                  <a16:creationId xmlns:a16="http://schemas.microsoft.com/office/drawing/2014/main" xmlns="" id="{9C6110D0-4842-42FD-B5D8-68F0BE751A91}"/>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9363851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ANNEX</a:t>
                </a:r>
              </a:p>
            </p:txBody>
          </p:sp>
          <p:sp>
            <p:nvSpPr>
              <p:cNvPr id="21" name="Isosceles Triangle 20">
                <a:hlinkClick r:id="rId6"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SCILAB 2</a:t>
                </a:r>
              </a:p>
            </p:txBody>
          </p:sp>
          <p:sp>
            <p:nvSpPr>
              <p:cNvPr id="35" name="Isosceles Triangle 34">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520614898"/>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sz="1800" dirty="0">
                          <a:latin typeface="Arial Rounded MT Bold" panose="020F0704030504030204" pitchFamily="34" charset="0"/>
                        </a:rPr>
                        <a:t>MONDAY</a:t>
                      </a:r>
                    </a:p>
                  </a:txBody>
                  <a:tcPr/>
                </a:tc>
                <a:tc>
                  <a:txBody>
                    <a:bodyPr/>
                    <a:lstStyle/>
                    <a:p>
                      <a:pPr algn="ctr"/>
                      <a:r>
                        <a:rPr lang="en-US" sz="1800"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Darryl Cruz</a:t>
                      </a:r>
                    </a:p>
                    <a:p>
                      <a:pPr algn="ctr"/>
                      <a:r>
                        <a:rPr lang="en-US" sz="1200" baseline="0" dirty="0">
                          <a:latin typeface="Arial Narrow" panose="020B0606020202030204" pitchFamily="34" charset="0"/>
                        </a:rPr>
                        <a:t>Rm. 204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8:30 – 10:30 am</a:t>
                      </a:r>
                    </a:p>
                    <a:p>
                      <a:pPr algn="ctr"/>
                      <a:r>
                        <a:rPr lang="en-US" sz="1200" dirty="0">
                          <a:latin typeface="Arial Narrow" panose="020B0606020202030204" pitchFamily="34" charset="0"/>
                        </a:rPr>
                        <a:t>Ms. Alex Rosales</a:t>
                      </a:r>
                    </a:p>
                    <a:p>
                      <a:pPr algn="ctr"/>
                      <a:r>
                        <a:rPr lang="en-US" sz="1200" dirty="0">
                          <a:latin typeface="Arial Narrow" panose="020B0606020202030204" pitchFamily="34" charset="0"/>
                        </a:rPr>
                        <a:t>B Court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 James </a:t>
                      </a:r>
                      <a:r>
                        <a:rPr lang="en-US" sz="1200" dirty="0" err="1">
                          <a:latin typeface="Arial Narrow" panose="020B0606020202030204" pitchFamily="34" charset="0"/>
                        </a:rPr>
                        <a:t>Dimla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202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10:00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Sherylle</a:t>
                      </a:r>
                      <a:r>
                        <a:rPr lang="en-US" sz="1200" baseline="0" dirty="0">
                          <a:latin typeface="Arial Narrow" panose="020B0606020202030204" pitchFamily="34" charset="0"/>
                        </a:rPr>
                        <a:t> </a:t>
                      </a:r>
                      <a:r>
                        <a:rPr lang="en-US" sz="1200" baseline="0" dirty="0" err="1">
                          <a:latin typeface="Arial Narrow" panose="020B0606020202030204" pitchFamily="34" charset="0"/>
                        </a:rPr>
                        <a:t>Laxamana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SCILAB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 </a:t>
                      </a:r>
                      <a:r>
                        <a:rPr lang="en-US" sz="1200" dirty="0" err="1">
                          <a:latin typeface="Arial Narrow" panose="020B0606020202030204" pitchFamily="34" charset="0"/>
                        </a:rPr>
                        <a:t>Collyn</a:t>
                      </a:r>
                      <a:r>
                        <a:rPr lang="en-US" sz="1200" baseline="0" dirty="0">
                          <a:latin typeface="Arial Narrow" panose="020B0606020202030204" pitchFamily="34" charset="0"/>
                        </a:rPr>
                        <a:t> Simon</a:t>
                      </a:r>
                    </a:p>
                    <a:p>
                      <a:pPr algn="ctr"/>
                      <a:r>
                        <a:rPr lang="en-US" sz="1200" baseline="0" dirty="0">
                          <a:latin typeface="Arial Narrow" panose="020B0606020202030204" pitchFamily="34" charset="0"/>
                        </a:rPr>
                        <a:t>B Court</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a:t>
                      </a:r>
                      <a:r>
                        <a:rPr lang="en-US" sz="1200" baseline="0" dirty="0" err="1">
                          <a:latin typeface="Arial Narrow" panose="020B0606020202030204" pitchFamily="34" charset="0"/>
                        </a:rPr>
                        <a:t>Johne</a:t>
                      </a:r>
                      <a:r>
                        <a:rPr lang="en-US" sz="1200" baseline="0" dirty="0">
                          <a:latin typeface="Arial Narrow" panose="020B0606020202030204" pitchFamily="34" charset="0"/>
                        </a:rPr>
                        <a:t> Felix</a:t>
                      </a:r>
                    </a:p>
                    <a:p>
                      <a:pPr algn="ctr"/>
                      <a:r>
                        <a:rPr lang="en-US" sz="1200" baseline="0" dirty="0">
                          <a:latin typeface="Arial Narrow" panose="020B0606020202030204" pitchFamily="34" charset="0"/>
                        </a:rPr>
                        <a:t>HRLAB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4:00 – 7:00 pm</a:t>
                      </a:r>
                    </a:p>
                    <a:p>
                      <a:pPr algn="ctr"/>
                      <a:r>
                        <a:rPr lang="en-US" sz="1200" dirty="0">
                          <a:latin typeface="Arial Narrow" panose="020B0606020202030204" pitchFamily="34" charset="0"/>
                        </a:rPr>
                        <a:t>Ms.</a:t>
                      </a:r>
                      <a:r>
                        <a:rPr lang="en-US" sz="1200" baseline="0" dirty="0">
                          <a:latin typeface="Arial Narrow" panose="020B0606020202030204" pitchFamily="34" charset="0"/>
                        </a:rPr>
                        <a:t> Cassie Salazar</a:t>
                      </a:r>
                    </a:p>
                    <a:p>
                      <a:pPr algn="ctr"/>
                      <a:r>
                        <a:rPr lang="en-US" sz="1200" baseline="0" dirty="0">
                          <a:latin typeface="Arial Narrow" panose="020B0606020202030204" pitchFamily="34" charset="0"/>
                        </a:rPr>
                        <a:t>Rm. 201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sp>
        <p:nvSpPr>
          <p:cNvPr id="40" name="Rectangle 39">
            <a:hlinkClick r:id="rId8" action="ppaction://hlinksldjump"/>
          </p:cNvPr>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42" name="Group 41">
            <a:extLst>
              <a:ext uri="{FF2B5EF4-FFF2-40B4-BE49-F238E27FC236}">
                <a16:creationId xmlns:a16="http://schemas.microsoft.com/office/drawing/2014/main" xmlns="" id="{B20F1E30-BEE3-453D-B53E-6C34A771A960}"/>
              </a:ext>
            </a:extLst>
          </p:cNvPr>
          <p:cNvGrpSpPr/>
          <p:nvPr/>
        </p:nvGrpSpPr>
        <p:grpSpPr>
          <a:xfrm>
            <a:off x="11281894" y="158122"/>
            <a:ext cx="618186" cy="537338"/>
            <a:chOff x="2137893" y="3429000"/>
            <a:chExt cx="1068946" cy="833551"/>
          </a:xfrm>
          <a:solidFill>
            <a:schemeClr val="bg1"/>
          </a:solidFill>
        </p:grpSpPr>
        <p:sp>
          <p:nvSpPr>
            <p:cNvPr id="43" name="Flowchart: Terminator 42">
              <a:hlinkClick r:id="rId10" action="ppaction://hlinksldjump"/>
              <a:extLst>
                <a:ext uri="{FF2B5EF4-FFF2-40B4-BE49-F238E27FC236}">
                  <a16:creationId xmlns:a16="http://schemas.microsoft.com/office/drawing/2014/main" xmlns="" id="{EE98BA37-6335-4F6D-85F0-7517A93DFBD5}"/>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Terminator 43">
              <a:hlinkClick r:id="rId10" action="ppaction://hlinksldjump"/>
              <a:extLst>
                <a:ext uri="{FF2B5EF4-FFF2-40B4-BE49-F238E27FC236}">
                  <a16:creationId xmlns:a16="http://schemas.microsoft.com/office/drawing/2014/main" xmlns="" id="{4D447F30-0CBA-4B06-A8C0-CBF286EC3987}"/>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Terminator 44">
              <a:hlinkClick r:id="rId10" action="ppaction://hlinksldjump"/>
              <a:extLst>
                <a:ext uri="{FF2B5EF4-FFF2-40B4-BE49-F238E27FC236}">
                  <a16:creationId xmlns:a16="http://schemas.microsoft.com/office/drawing/2014/main" xmlns="" id="{E420805C-7252-458B-9C4D-889B66A915EB}"/>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7342809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ANNEX</a:t>
                </a:r>
              </a:p>
            </p:txBody>
          </p:sp>
          <p:sp>
            <p:nvSpPr>
              <p:cNvPr id="21" name="Isosceles Triangle 20">
                <a:hlinkClick r:id="rId6"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SCILAB 2</a:t>
                </a:r>
              </a:p>
            </p:txBody>
          </p:sp>
          <p:sp>
            <p:nvSpPr>
              <p:cNvPr id="35" name="Isosceles Triangle 34">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sz="1800" dirty="0">
                          <a:latin typeface="Arial Rounded MT Bold" panose="020F0704030504030204" pitchFamily="34" charset="0"/>
                        </a:rPr>
                        <a:t>MONDAY</a:t>
                      </a:r>
                    </a:p>
                  </a:txBody>
                  <a:tcPr/>
                </a:tc>
                <a:tc>
                  <a:txBody>
                    <a:bodyPr/>
                    <a:lstStyle/>
                    <a:p>
                      <a:pPr algn="ctr"/>
                      <a:r>
                        <a:rPr lang="en-US" sz="1800"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Darryl Cruz</a:t>
                      </a:r>
                    </a:p>
                    <a:p>
                      <a:pPr algn="ctr"/>
                      <a:r>
                        <a:rPr lang="en-US" sz="1200" baseline="0" dirty="0">
                          <a:latin typeface="Arial Narrow" panose="020B0606020202030204" pitchFamily="34" charset="0"/>
                        </a:rPr>
                        <a:t>Rm. 204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8:30 – 10:30 am</a:t>
                      </a:r>
                    </a:p>
                    <a:p>
                      <a:pPr algn="ctr"/>
                      <a:r>
                        <a:rPr lang="en-US" sz="1200" dirty="0">
                          <a:latin typeface="Arial Narrow" panose="020B0606020202030204" pitchFamily="34" charset="0"/>
                        </a:rPr>
                        <a:t>Ms. Alex Rosales</a:t>
                      </a:r>
                    </a:p>
                    <a:p>
                      <a:pPr algn="ctr"/>
                      <a:r>
                        <a:rPr lang="en-US" sz="1200" dirty="0">
                          <a:latin typeface="Arial Narrow" panose="020B0606020202030204" pitchFamily="34" charset="0"/>
                        </a:rPr>
                        <a:t>B Court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 James </a:t>
                      </a:r>
                      <a:r>
                        <a:rPr lang="en-US" sz="1200" dirty="0" err="1">
                          <a:latin typeface="Arial Narrow" panose="020B0606020202030204" pitchFamily="34" charset="0"/>
                        </a:rPr>
                        <a:t>Dimla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202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10:00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Sherylle</a:t>
                      </a:r>
                      <a:r>
                        <a:rPr lang="en-US" sz="1200" baseline="0" dirty="0">
                          <a:latin typeface="Arial Narrow" panose="020B0606020202030204" pitchFamily="34" charset="0"/>
                        </a:rPr>
                        <a:t> </a:t>
                      </a:r>
                      <a:r>
                        <a:rPr lang="en-US" sz="1200" baseline="0" dirty="0" err="1">
                          <a:latin typeface="Arial Narrow" panose="020B0606020202030204" pitchFamily="34" charset="0"/>
                        </a:rPr>
                        <a:t>Laxamana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SCILAB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 </a:t>
                      </a:r>
                      <a:r>
                        <a:rPr lang="en-US" sz="1200" dirty="0" err="1">
                          <a:latin typeface="Arial Narrow" panose="020B0606020202030204" pitchFamily="34" charset="0"/>
                        </a:rPr>
                        <a:t>Collyn</a:t>
                      </a:r>
                      <a:r>
                        <a:rPr lang="en-US" sz="1200" baseline="0" dirty="0">
                          <a:latin typeface="Arial Narrow" panose="020B0606020202030204" pitchFamily="34" charset="0"/>
                        </a:rPr>
                        <a:t> Simon</a:t>
                      </a:r>
                    </a:p>
                    <a:p>
                      <a:pPr algn="ctr"/>
                      <a:r>
                        <a:rPr lang="en-US" sz="1200" baseline="0" dirty="0">
                          <a:latin typeface="Arial Narrow" panose="020B0606020202030204" pitchFamily="34" charset="0"/>
                        </a:rPr>
                        <a:t>B Court</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a:t>
                      </a:r>
                      <a:r>
                        <a:rPr lang="en-US" sz="1200" baseline="0" dirty="0" err="1">
                          <a:latin typeface="Arial Narrow" panose="020B0606020202030204" pitchFamily="34" charset="0"/>
                        </a:rPr>
                        <a:t>Johne</a:t>
                      </a:r>
                      <a:r>
                        <a:rPr lang="en-US" sz="1200" baseline="0" dirty="0">
                          <a:latin typeface="Arial Narrow" panose="020B0606020202030204" pitchFamily="34" charset="0"/>
                        </a:rPr>
                        <a:t> Felix</a:t>
                      </a:r>
                    </a:p>
                    <a:p>
                      <a:pPr algn="ctr"/>
                      <a:r>
                        <a:rPr lang="en-US" sz="1200" baseline="0" dirty="0">
                          <a:latin typeface="Arial Narrow" panose="020B0606020202030204" pitchFamily="34" charset="0"/>
                        </a:rPr>
                        <a:t>HRLAB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4:00 – 7:00 pm</a:t>
                      </a:r>
                    </a:p>
                    <a:p>
                      <a:pPr algn="ctr"/>
                      <a:r>
                        <a:rPr lang="en-US" sz="1200" dirty="0">
                          <a:latin typeface="Arial Narrow" panose="020B0606020202030204" pitchFamily="34" charset="0"/>
                        </a:rPr>
                        <a:t>Ms.</a:t>
                      </a:r>
                      <a:r>
                        <a:rPr lang="en-US" sz="1200" baseline="0" dirty="0">
                          <a:latin typeface="Arial Narrow" panose="020B0606020202030204" pitchFamily="34" charset="0"/>
                        </a:rPr>
                        <a:t> Cassie Salazar</a:t>
                      </a:r>
                    </a:p>
                    <a:p>
                      <a:pPr algn="ctr"/>
                      <a:r>
                        <a:rPr lang="en-US" sz="1200" baseline="0" dirty="0">
                          <a:latin typeface="Arial Narrow" panose="020B0606020202030204" pitchFamily="34" charset="0"/>
                        </a:rPr>
                        <a:t>Rm. 201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6" name="Rectangle 35">
            <a:extLst>
              <a:ext uri="{FF2B5EF4-FFF2-40B4-BE49-F238E27FC236}">
                <a16:creationId xmlns:a16="http://schemas.microsoft.com/office/drawing/2014/main" xmlns="" id="{DB8E4819-4E8A-4F02-A7F0-C45D057FC3F4}"/>
              </a:ext>
            </a:extLst>
          </p:cNvPr>
          <p:cNvSpPr/>
          <p:nvPr/>
        </p:nvSpPr>
        <p:spPr>
          <a:xfrm>
            <a:off x="2578095" y="4703653"/>
            <a:ext cx="1715609" cy="6254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xmlns="" id="{15A40093-91D5-4362-8926-711B6D25033E}"/>
              </a:ext>
            </a:extLst>
          </p:cNvPr>
          <p:cNvGrpSpPr/>
          <p:nvPr/>
        </p:nvGrpSpPr>
        <p:grpSpPr>
          <a:xfrm>
            <a:off x="11281894" y="158122"/>
            <a:ext cx="618186" cy="537338"/>
            <a:chOff x="2137893" y="3429000"/>
            <a:chExt cx="1068946" cy="833551"/>
          </a:xfrm>
          <a:solidFill>
            <a:schemeClr val="bg1"/>
          </a:solidFill>
        </p:grpSpPr>
        <p:sp>
          <p:nvSpPr>
            <p:cNvPr id="39" name="Flowchart: Terminator 38">
              <a:hlinkClick r:id="rId9" action="ppaction://hlinksldjump"/>
              <a:extLst>
                <a:ext uri="{FF2B5EF4-FFF2-40B4-BE49-F238E27FC236}">
                  <a16:creationId xmlns:a16="http://schemas.microsoft.com/office/drawing/2014/main" xmlns="" id="{1E6E5E89-BA7E-4F60-94E4-BB9298E6E41B}"/>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Terminator 40">
              <a:hlinkClick r:id="rId9" action="ppaction://hlinksldjump"/>
              <a:extLst>
                <a:ext uri="{FF2B5EF4-FFF2-40B4-BE49-F238E27FC236}">
                  <a16:creationId xmlns:a16="http://schemas.microsoft.com/office/drawing/2014/main" xmlns="" id="{03A686C8-26E7-4BBB-A1B5-747B33FFC578}"/>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Terminator 41">
              <a:hlinkClick r:id="rId9" action="ppaction://hlinksldjump"/>
              <a:extLst>
                <a:ext uri="{FF2B5EF4-FFF2-40B4-BE49-F238E27FC236}">
                  <a16:creationId xmlns:a16="http://schemas.microsoft.com/office/drawing/2014/main" xmlns="" id="{2D924D21-7EB0-4985-91E9-7F697B4B09BA}"/>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2912497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8122"/>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ANNEX</a:t>
                </a:r>
              </a:p>
            </p:txBody>
          </p:sp>
          <p:sp>
            <p:nvSpPr>
              <p:cNvPr id="21" name="Isosceles Triangle 20">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SCILAB 2</a:t>
                </a:r>
              </a:p>
            </p:txBody>
          </p:sp>
          <p:sp>
            <p:nvSpPr>
              <p:cNvPr id="35" name="Isosceles Triangle 34">
                <a:hlinkClick r:id="rId8"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sz="1800" dirty="0">
                          <a:latin typeface="Arial Rounded MT Bold" panose="020F0704030504030204" pitchFamily="34" charset="0"/>
                        </a:rPr>
                        <a:t>MONDAY</a:t>
                      </a:r>
                    </a:p>
                  </a:txBody>
                  <a:tcPr/>
                </a:tc>
                <a:tc>
                  <a:txBody>
                    <a:bodyPr/>
                    <a:lstStyle/>
                    <a:p>
                      <a:pPr algn="ctr"/>
                      <a:r>
                        <a:rPr lang="en-US" sz="1800"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Darryl Cruz</a:t>
                      </a:r>
                    </a:p>
                    <a:p>
                      <a:pPr algn="ctr"/>
                      <a:r>
                        <a:rPr lang="en-US" sz="1200" baseline="0" dirty="0">
                          <a:latin typeface="Arial Narrow" panose="020B0606020202030204" pitchFamily="34" charset="0"/>
                        </a:rPr>
                        <a:t>Rm. 204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8:30 – 10:30 am</a:t>
                      </a:r>
                    </a:p>
                    <a:p>
                      <a:pPr algn="ctr"/>
                      <a:r>
                        <a:rPr lang="en-US" sz="1200" dirty="0">
                          <a:latin typeface="Arial Narrow" panose="020B0606020202030204" pitchFamily="34" charset="0"/>
                        </a:rPr>
                        <a:t>Ms. Alex Rosales</a:t>
                      </a:r>
                    </a:p>
                    <a:p>
                      <a:pPr algn="ctr"/>
                      <a:r>
                        <a:rPr lang="en-US" sz="1200" dirty="0">
                          <a:latin typeface="Arial Narrow" panose="020B0606020202030204" pitchFamily="34" charset="0"/>
                        </a:rPr>
                        <a:t>B Court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 James </a:t>
                      </a:r>
                      <a:r>
                        <a:rPr lang="en-US" sz="1200" dirty="0" err="1">
                          <a:latin typeface="Arial Narrow" panose="020B0606020202030204" pitchFamily="34" charset="0"/>
                        </a:rPr>
                        <a:t>Dimla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202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10:00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Sherylle</a:t>
                      </a:r>
                      <a:r>
                        <a:rPr lang="en-US" sz="1200" baseline="0" dirty="0">
                          <a:latin typeface="Arial Narrow" panose="020B0606020202030204" pitchFamily="34" charset="0"/>
                        </a:rPr>
                        <a:t> </a:t>
                      </a:r>
                      <a:r>
                        <a:rPr lang="en-US" sz="1200" baseline="0" dirty="0" err="1">
                          <a:latin typeface="Arial Narrow" panose="020B0606020202030204" pitchFamily="34" charset="0"/>
                        </a:rPr>
                        <a:t>Laxamana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SCILAB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 </a:t>
                      </a:r>
                      <a:r>
                        <a:rPr lang="en-US" sz="1200" dirty="0" err="1">
                          <a:latin typeface="Arial Narrow" panose="020B0606020202030204" pitchFamily="34" charset="0"/>
                        </a:rPr>
                        <a:t>Collyn</a:t>
                      </a:r>
                      <a:r>
                        <a:rPr lang="en-US" sz="1200" baseline="0" dirty="0">
                          <a:latin typeface="Arial Narrow" panose="020B0606020202030204" pitchFamily="34" charset="0"/>
                        </a:rPr>
                        <a:t> Simon</a:t>
                      </a:r>
                    </a:p>
                    <a:p>
                      <a:pPr algn="ctr"/>
                      <a:r>
                        <a:rPr lang="en-US" sz="1200" baseline="0" dirty="0">
                          <a:latin typeface="Arial Narrow" panose="020B0606020202030204" pitchFamily="34" charset="0"/>
                        </a:rPr>
                        <a:t>B Court</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a:t>
                      </a:r>
                      <a:r>
                        <a:rPr lang="en-US" sz="1200" baseline="0" dirty="0" err="1">
                          <a:latin typeface="Arial Narrow" panose="020B0606020202030204" pitchFamily="34" charset="0"/>
                        </a:rPr>
                        <a:t>Johne</a:t>
                      </a:r>
                      <a:r>
                        <a:rPr lang="en-US" sz="1200" baseline="0" dirty="0">
                          <a:latin typeface="Arial Narrow" panose="020B0606020202030204" pitchFamily="34" charset="0"/>
                        </a:rPr>
                        <a:t> Felix</a:t>
                      </a:r>
                    </a:p>
                    <a:p>
                      <a:pPr algn="ctr"/>
                      <a:r>
                        <a:rPr lang="en-US" sz="1200" baseline="0" dirty="0">
                          <a:latin typeface="Arial Narrow" panose="020B0606020202030204" pitchFamily="34" charset="0"/>
                        </a:rPr>
                        <a:t>HRLAB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4:00 – 7:00 pm</a:t>
                      </a:r>
                    </a:p>
                    <a:p>
                      <a:pPr algn="ctr"/>
                      <a:r>
                        <a:rPr lang="en-US" sz="1200" dirty="0">
                          <a:latin typeface="Arial Narrow" panose="020B0606020202030204" pitchFamily="34" charset="0"/>
                        </a:rPr>
                        <a:t>Ms.</a:t>
                      </a:r>
                      <a:r>
                        <a:rPr lang="en-US" sz="1200" baseline="0" dirty="0">
                          <a:latin typeface="Arial Narrow" panose="020B0606020202030204" pitchFamily="34" charset="0"/>
                        </a:rPr>
                        <a:t> Cassie Salazar</a:t>
                      </a:r>
                    </a:p>
                    <a:p>
                      <a:pPr algn="ctr"/>
                      <a:r>
                        <a:rPr lang="en-US" sz="1200" baseline="0" dirty="0">
                          <a:latin typeface="Arial Narrow" panose="020B0606020202030204" pitchFamily="34" charset="0"/>
                        </a:rPr>
                        <a:t>Rm. 201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sp>
        <p:nvSpPr>
          <p:cNvPr id="40" name="Rectangle 39">
            <a:hlinkClick r:id="rId9" action="ppaction://hlinksldjump"/>
          </p:cNvPr>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6" name="Group 35">
            <a:extLst>
              <a:ext uri="{FF2B5EF4-FFF2-40B4-BE49-F238E27FC236}">
                <a16:creationId xmlns:a16="http://schemas.microsoft.com/office/drawing/2014/main" xmlns="" id="{B0AF77E3-3A63-4099-B7B4-29FA0B7D30A4}"/>
              </a:ext>
            </a:extLst>
          </p:cNvPr>
          <p:cNvGrpSpPr/>
          <p:nvPr/>
        </p:nvGrpSpPr>
        <p:grpSpPr>
          <a:xfrm>
            <a:off x="9425537" y="-1"/>
            <a:ext cx="2777088" cy="4572001"/>
            <a:chOff x="9425537" y="-1"/>
            <a:chExt cx="2777088" cy="4572001"/>
          </a:xfrm>
        </p:grpSpPr>
        <p:sp>
          <p:nvSpPr>
            <p:cNvPr id="37" name="Rectangle 36">
              <a:extLst>
                <a:ext uri="{FF2B5EF4-FFF2-40B4-BE49-F238E27FC236}">
                  <a16:creationId xmlns:a16="http://schemas.microsoft.com/office/drawing/2014/main" xmlns="" id="{21936C2F-74C3-4848-BB6F-7E0040EA97BE}"/>
                </a:ext>
              </a:extLst>
            </p:cNvPr>
            <p:cNvSpPr/>
            <p:nvPr/>
          </p:nvSpPr>
          <p:spPr>
            <a:xfrm>
              <a:off x="9427335" y="-1"/>
              <a:ext cx="2764665" cy="457200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xmlns="" id="{16008820-2502-4F03-8384-97A9915EDCC4}"/>
                </a:ext>
              </a:extLst>
            </p:cNvPr>
            <p:cNvGrpSpPr/>
            <p:nvPr/>
          </p:nvGrpSpPr>
          <p:grpSpPr>
            <a:xfrm>
              <a:off x="9615852" y="150457"/>
              <a:ext cx="618186" cy="537338"/>
              <a:chOff x="2137893" y="3429000"/>
              <a:chExt cx="1068946" cy="833551"/>
            </a:xfrm>
            <a:solidFill>
              <a:schemeClr val="bg1"/>
            </a:solidFill>
          </p:grpSpPr>
          <p:sp>
            <p:nvSpPr>
              <p:cNvPr id="47" name="Flowchart: Terminator 46">
                <a:extLst>
                  <a:ext uri="{FF2B5EF4-FFF2-40B4-BE49-F238E27FC236}">
                    <a16:creationId xmlns:a16="http://schemas.microsoft.com/office/drawing/2014/main" xmlns="" id="{2CE06111-C92D-46EB-B24E-BAFC4EF7A9E7}"/>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Terminator 47">
                <a:extLst>
                  <a:ext uri="{FF2B5EF4-FFF2-40B4-BE49-F238E27FC236}">
                    <a16:creationId xmlns:a16="http://schemas.microsoft.com/office/drawing/2014/main" xmlns="" id="{F435B582-B18B-41FA-B7E6-A0C2965317E7}"/>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Terminator 48">
                <a:extLst>
                  <a:ext uri="{FF2B5EF4-FFF2-40B4-BE49-F238E27FC236}">
                    <a16:creationId xmlns:a16="http://schemas.microsoft.com/office/drawing/2014/main" xmlns="" id="{82441CF0-5BE8-4AD3-A25E-0F9A2031DA05}"/>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xmlns="" id="{D7E18F20-0BBD-46F6-BFDB-DC03366B3FB0}"/>
                </a:ext>
              </a:extLst>
            </p:cNvPr>
            <p:cNvGrpSpPr/>
            <p:nvPr/>
          </p:nvGrpSpPr>
          <p:grpSpPr>
            <a:xfrm>
              <a:off x="9437825" y="940848"/>
              <a:ext cx="2764800" cy="720000"/>
              <a:chOff x="9437825" y="940848"/>
              <a:chExt cx="2764800" cy="720000"/>
            </a:xfrm>
          </p:grpSpPr>
          <p:sp>
            <p:nvSpPr>
              <p:cNvPr id="45" name="Rectangle 44">
                <a:extLst>
                  <a:ext uri="{FF2B5EF4-FFF2-40B4-BE49-F238E27FC236}">
                    <a16:creationId xmlns:a16="http://schemas.microsoft.com/office/drawing/2014/main" xmlns="" id="{9484581B-E128-4479-A10E-1CBC88F29161}"/>
                  </a:ext>
                </a:extLst>
              </p:cNvPr>
              <p:cNvSpPr/>
              <p:nvPr/>
            </p:nvSpPr>
            <p:spPr>
              <a:xfrm>
                <a:off x="9437825" y="940848"/>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dirty="0">
                    <a:latin typeface="Cooper Black" panose="0208090404030B020404" pitchFamily="18" charset="0"/>
                  </a:rPr>
                  <a:t>ABOUT</a:t>
                </a:r>
              </a:p>
            </p:txBody>
          </p:sp>
          <p:pic>
            <p:nvPicPr>
              <p:cNvPr id="46" name="Picture 2" descr="Questions sign #AD , #Paid, #Ad, #sign, #Questions | Question sign ...">
                <a:extLst>
                  <a:ext uri="{FF2B5EF4-FFF2-40B4-BE49-F238E27FC236}">
                    <a16:creationId xmlns:a16="http://schemas.microsoft.com/office/drawing/2014/main" xmlns="" id="{A6867E55-19CA-41FC-82E7-5B39D91C6661}"/>
                  </a:ext>
                </a:extLst>
              </p:cNvPr>
              <p:cNvPicPr>
                <a:picLocks noChangeAspect="1" noChangeArrowheads="1"/>
              </p:cNvPicPr>
              <p:nvPr/>
            </p:nvPicPr>
            <p:blipFill>
              <a:blip r:embed="rId11" cstate="print">
                <a:biLevel thresh="25000"/>
                <a:extLst>
                  <a:ext uri="{28A0092B-C50C-407E-A947-70E740481C1C}">
                    <a14:useLocalDpi xmlns:a14="http://schemas.microsoft.com/office/drawing/2010/main" val="0"/>
                  </a:ext>
                </a:extLst>
              </a:blip>
              <a:srcRect/>
              <a:stretch>
                <a:fillRect/>
              </a:stretch>
            </p:blipFill>
            <p:spPr bwMode="auto">
              <a:xfrm>
                <a:off x="9493153" y="1059511"/>
                <a:ext cx="449227" cy="4492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 name="Group 41">
              <a:extLst>
                <a:ext uri="{FF2B5EF4-FFF2-40B4-BE49-F238E27FC236}">
                  <a16:creationId xmlns:a16="http://schemas.microsoft.com/office/drawing/2014/main" xmlns="" id="{E1E5BC2C-36A3-455B-8C74-1EB4FBF4626B}"/>
                </a:ext>
              </a:extLst>
            </p:cNvPr>
            <p:cNvGrpSpPr/>
            <p:nvPr/>
          </p:nvGrpSpPr>
          <p:grpSpPr>
            <a:xfrm>
              <a:off x="9425537" y="1675122"/>
              <a:ext cx="2777088" cy="720000"/>
              <a:chOff x="9425537" y="1675122"/>
              <a:chExt cx="2777088" cy="720000"/>
            </a:xfrm>
          </p:grpSpPr>
          <p:sp>
            <p:nvSpPr>
              <p:cNvPr id="43" name="Rectangle 42">
                <a:hlinkClick r:id="rId12" action="ppaction://hlinksldjump"/>
                <a:extLst>
                  <a:ext uri="{FF2B5EF4-FFF2-40B4-BE49-F238E27FC236}">
                    <a16:creationId xmlns:a16="http://schemas.microsoft.com/office/drawing/2014/main" xmlns="" id="{DA77D287-50F1-4AAD-86C6-886308B299C8}"/>
                  </a:ext>
                </a:extLst>
              </p:cNvPr>
              <p:cNvSpPr/>
              <p:nvPr/>
            </p:nvSpPr>
            <p:spPr>
              <a:xfrm>
                <a:off x="9437825" y="1675122"/>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oper Black" panose="0208090404030B020404" pitchFamily="18" charset="0"/>
                  </a:rPr>
                  <a:t>          LOG OUT</a:t>
                </a:r>
              </a:p>
            </p:txBody>
          </p:sp>
          <p:pic>
            <p:nvPicPr>
              <p:cNvPr id="44" name="Picture 8" descr="Power-off2 PNG, SVG Clip art for Web - Download Clip Art, PNG Icon Arts">
                <a:hlinkClick r:id="rId12" action="ppaction://hlinksldjump"/>
                <a:extLst>
                  <a:ext uri="{FF2B5EF4-FFF2-40B4-BE49-F238E27FC236}">
                    <a16:creationId xmlns:a16="http://schemas.microsoft.com/office/drawing/2014/main" xmlns="" id="{C3579D55-A358-42E4-9810-4678C8249150}"/>
                  </a:ext>
                </a:extLst>
              </p:cNvPr>
              <p:cNvPicPr>
                <a:picLocks noChangeAspect="1" noChangeArrowheads="1"/>
              </p:cNvPicPr>
              <p:nvPr/>
            </p:nvPicPr>
            <p:blipFill>
              <a:blip r:embed="rId13" cstate="print">
                <a:biLevel thresh="25000"/>
                <a:extLst>
                  <a:ext uri="{28A0092B-C50C-407E-A947-70E740481C1C}">
                    <a14:useLocalDpi xmlns:a14="http://schemas.microsoft.com/office/drawing/2010/main" val="0"/>
                  </a:ext>
                </a:extLst>
              </a:blip>
              <a:srcRect/>
              <a:stretch>
                <a:fillRect/>
              </a:stretch>
            </p:blipFill>
            <p:spPr bwMode="auto">
              <a:xfrm>
                <a:off x="9425537" y="1714658"/>
                <a:ext cx="640928" cy="640928"/>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88184892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sp>
            <p:nvSpPr>
              <p:cNvPr id="21" name="Isosceles Triangle 20">
                <a:hlinkClick r:id="rId6"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B COURT</a:t>
                </a:r>
              </a:p>
            </p:txBody>
          </p:sp>
          <p:sp>
            <p:nvSpPr>
              <p:cNvPr id="35" name="Isosceles Triangle 34">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1298804396"/>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sz="1800" dirty="0">
                          <a:latin typeface="Arial Rounded MT Bold" panose="020F0704030504030204" pitchFamily="34" charset="0"/>
                        </a:rPr>
                        <a:t>MONDAY</a:t>
                      </a:r>
                    </a:p>
                  </a:txBody>
                  <a:tcPr/>
                </a:tc>
                <a:tc>
                  <a:txBody>
                    <a:bodyPr/>
                    <a:lstStyle/>
                    <a:p>
                      <a:pPr algn="ctr"/>
                      <a:r>
                        <a:rPr lang="en-US" sz="1800"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Darryl Cruz</a:t>
                      </a:r>
                    </a:p>
                    <a:p>
                      <a:pPr algn="ctr"/>
                      <a:r>
                        <a:rPr lang="en-US" sz="1200" baseline="0" dirty="0">
                          <a:latin typeface="Arial Narrow" panose="020B0606020202030204" pitchFamily="34" charset="0"/>
                        </a:rPr>
                        <a:t>Rm. 204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8:30 – 10:30 am</a:t>
                      </a:r>
                    </a:p>
                    <a:p>
                      <a:pPr algn="ctr"/>
                      <a:r>
                        <a:rPr lang="en-US" sz="1200" dirty="0">
                          <a:latin typeface="Arial Narrow" panose="020B0606020202030204" pitchFamily="34" charset="0"/>
                        </a:rPr>
                        <a:t>Ms. Alex Rosales</a:t>
                      </a:r>
                    </a:p>
                    <a:p>
                      <a:pPr algn="ctr"/>
                      <a:r>
                        <a:rPr lang="en-US" sz="1200" dirty="0">
                          <a:latin typeface="Arial Narrow" panose="020B0606020202030204" pitchFamily="34" charset="0"/>
                        </a:rPr>
                        <a:t>B Court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 James </a:t>
                      </a:r>
                      <a:r>
                        <a:rPr lang="en-US" sz="1200" dirty="0" err="1">
                          <a:latin typeface="Arial Narrow" panose="020B0606020202030204" pitchFamily="34" charset="0"/>
                        </a:rPr>
                        <a:t>Dimla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202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10:00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Sherylle</a:t>
                      </a:r>
                      <a:r>
                        <a:rPr lang="en-US" sz="1200" baseline="0" dirty="0">
                          <a:latin typeface="Arial Narrow" panose="020B0606020202030204" pitchFamily="34" charset="0"/>
                        </a:rPr>
                        <a:t> </a:t>
                      </a:r>
                      <a:r>
                        <a:rPr lang="en-US" sz="1200" baseline="0" dirty="0" err="1">
                          <a:latin typeface="Arial Narrow" panose="020B0606020202030204" pitchFamily="34" charset="0"/>
                        </a:rPr>
                        <a:t>Laxamana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SCILAB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 </a:t>
                      </a:r>
                      <a:r>
                        <a:rPr lang="en-US" sz="1200" dirty="0" err="1">
                          <a:latin typeface="Arial Narrow" panose="020B0606020202030204" pitchFamily="34" charset="0"/>
                        </a:rPr>
                        <a:t>Collyn</a:t>
                      </a:r>
                      <a:r>
                        <a:rPr lang="en-US" sz="1200" baseline="0" dirty="0">
                          <a:latin typeface="Arial Narrow" panose="020B0606020202030204" pitchFamily="34" charset="0"/>
                        </a:rPr>
                        <a:t> Simon</a:t>
                      </a:r>
                    </a:p>
                    <a:p>
                      <a:pPr algn="ctr"/>
                      <a:r>
                        <a:rPr lang="en-US" sz="1200" baseline="0" dirty="0">
                          <a:latin typeface="Arial Narrow" panose="020B0606020202030204" pitchFamily="34" charset="0"/>
                        </a:rPr>
                        <a:t>B Court</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a:t>
                      </a:r>
                      <a:r>
                        <a:rPr lang="en-US" sz="1200" baseline="0" dirty="0" err="1">
                          <a:latin typeface="Arial Narrow" panose="020B0606020202030204" pitchFamily="34" charset="0"/>
                        </a:rPr>
                        <a:t>Johne</a:t>
                      </a:r>
                      <a:r>
                        <a:rPr lang="en-US" sz="1200" baseline="0" dirty="0">
                          <a:latin typeface="Arial Narrow" panose="020B0606020202030204" pitchFamily="34" charset="0"/>
                        </a:rPr>
                        <a:t> Felix</a:t>
                      </a:r>
                    </a:p>
                    <a:p>
                      <a:pPr algn="ctr"/>
                      <a:r>
                        <a:rPr lang="en-US" sz="1200" baseline="0" dirty="0">
                          <a:latin typeface="Arial Narrow" panose="020B0606020202030204" pitchFamily="34" charset="0"/>
                        </a:rPr>
                        <a:t>HRLAB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4:00 – 7:00 pm</a:t>
                      </a:r>
                    </a:p>
                    <a:p>
                      <a:pPr algn="ctr"/>
                      <a:r>
                        <a:rPr lang="en-US" sz="1200" dirty="0">
                          <a:latin typeface="Arial Narrow" panose="020B0606020202030204" pitchFamily="34" charset="0"/>
                        </a:rPr>
                        <a:t>Ms.</a:t>
                      </a:r>
                      <a:r>
                        <a:rPr lang="en-US" sz="1200" baseline="0" dirty="0">
                          <a:latin typeface="Arial Narrow" panose="020B0606020202030204" pitchFamily="34" charset="0"/>
                        </a:rPr>
                        <a:t> Cassie Salazar</a:t>
                      </a:r>
                    </a:p>
                    <a:p>
                      <a:pPr algn="ctr"/>
                      <a:r>
                        <a:rPr lang="en-US" sz="1200" baseline="0" dirty="0">
                          <a:latin typeface="Arial Narrow" panose="020B0606020202030204" pitchFamily="34" charset="0"/>
                        </a:rPr>
                        <a:t>Rm. 201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6" name="Group 35">
            <a:extLst>
              <a:ext uri="{FF2B5EF4-FFF2-40B4-BE49-F238E27FC236}">
                <a16:creationId xmlns:a16="http://schemas.microsoft.com/office/drawing/2014/main" xmlns="" id="{FB47FAEE-744A-4D7C-B6B5-33ED72C381F8}"/>
              </a:ext>
            </a:extLst>
          </p:cNvPr>
          <p:cNvGrpSpPr/>
          <p:nvPr/>
        </p:nvGrpSpPr>
        <p:grpSpPr>
          <a:xfrm>
            <a:off x="11281894" y="158122"/>
            <a:ext cx="618186" cy="537338"/>
            <a:chOff x="2137893" y="3429000"/>
            <a:chExt cx="1068946" cy="833551"/>
          </a:xfrm>
          <a:solidFill>
            <a:schemeClr val="bg1"/>
          </a:solidFill>
        </p:grpSpPr>
        <p:sp>
          <p:nvSpPr>
            <p:cNvPr id="37" name="Flowchart: Terminator 36">
              <a:hlinkClick r:id="rId9" action="ppaction://hlinksldjump"/>
              <a:extLst>
                <a:ext uri="{FF2B5EF4-FFF2-40B4-BE49-F238E27FC236}">
                  <a16:creationId xmlns:a16="http://schemas.microsoft.com/office/drawing/2014/main" xmlns="" id="{CE137FCC-3C7F-444B-A248-BA1BDBE16F1A}"/>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Terminator 38">
              <a:hlinkClick r:id="rId9" action="ppaction://hlinksldjump"/>
              <a:extLst>
                <a:ext uri="{FF2B5EF4-FFF2-40B4-BE49-F238E27FC236}">
                  <a16:creationId xmlns:a16="http://schemas.microsoft.com/office/drawing/2014/main" xmlns="" id="{9831672F-4BD3-4273-8D3C-97028A0C1000}"/>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Terminator 40">
              <a:hlinkClick r:id="rId9" action="ppaction://hlinksldjump"/>
              <a:extLst>
                <a:ext uri="{FF2B5EF4-FFF2-40B4-BE49-F238E27FC236}">
                  <a16:creationId xmlns:a16="http://schemas.microsoft.com/office/drawing/2014/main" xmlns="" id="{04ECD922-35A7-4DA6-BBE2-69FA3F4A4631}"/>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04219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8122"/>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p:cNvGrpSpPr/>
          <p:nvPr/>
        </p:nvGrpSpPr>
        <p:grpSpPr>
          <a:xfrm>
            <a:off x="1418122" y="2550086"/>
            <a:ext cx="9355757" cy="452628"/>
            <a:chOff x="1017431" y="2550086"/>
            <a:chExt cx="9355757" cy="452628"/>
          </a:xfrm>
        </p:grpSpPr>
        <p:grpSp>
          <p:nvGrpSpPr>
            <p:cNvPr id="25" name="Group 24"/>
            <p:cNvGrpSpPr/>
            <p:nvPr/>
          </p:nvGrpSpPr>
          <p:grpSpPr>
            <a:xfrm>
              <a:off x="1017431"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sp>
              <p:nvSpPr>
                <p:cNvPr id="21" name="Isosceles Triangle 20">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243996"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sp>
              <p:nvSpPr>
                <p:cNvPr id="35" name="Isosceles Triangle 34">
                  <a:hlinkClick r:id="rId8"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nvGraphicFramePr>
        <p:xfrm>
          <a:off x="848171" y="3615084"/>
          <a:ext cx="10495659" cy="2316332"/>
        </p:xfrm>
        <a:graphic>
          <a:graphicData uri="http://schemas.openxmlformats.org/drawingml/2006/table">
            <a:tbl>
              <a:tblPr firstRow="1" bandRow="1">
                <a:tableStyleId>{5C22544A-7EE6-4342-B048-85BDC9FD1C3A}</a:tableStyleId>
              </a:tblPr>
              <a:tblGrid>
                <a:gridCol w="1746532">
                  <a:extLst>
                    <a:ext uri="{9D8B030D-6E8A-4147-A177-3AD203B41FA5}">
                      <a16:colId xmlns:a16="http://schemas.microsoft.com/office/drawing/2014/main" xmlns="" val="20000"/>
                    </a:ext>
                  </a:extLst>
                </a:gridCol>
                <a:gridCol w="1733856">
                  <a:extLst>
                    <a:ext uri="{9D8B030D-6E8A-4147-A177-3AD203B41FA5}">
                      <a16:colId xmlns:a16="http://schemas.microsoft.com/office/drawing/2014/main" xmlns="" val="20001"/>
                    </a:ext>
                  </a:extLst>
                </a:gridCol>
                <a:gridCol w="1756669">
                  <a:extLst>
                    <a:ext uri="{9D8B030D-6E8A-4147-A177-3AD203B41FA5}">
                      <a16:colId xmlns:a16="http://schemas.microsoft.com/office/drawing/2014/main" xmlns="" val="20002"/>
                    </a:ext>
                  </a:extLst>
                </a:gridCol>
                <a:gridCol w="1825111">
                  <a:extLst>
                    <a:ext uri="{9D8B030D-6E8A-4147-A177-3AD203B41FA5}">
                      <a16:colId xmlns:a16="http://schemas.microsoft.com/office/drawing/2014/main" xmlns="" val="20003"/>
                    </a:ext>
                  </a:extLst>
                </a:gridCol>
                <a:gridCol w="1768078">
                  <a:extLst>
                    <a:ext uri="{9D8B030D-6E8A-4147-A177-3AD203B41FA5}">
                      <a16:colId xmlns:a16="http://schemas.microsoft.com/office/drawing/2014/main" xmlns="" val="20004"/>
                    </a:ext>
                  </a:extLst>
                </a:gridCol>
                <a:gridCol w="1665413">
                  <a:extLst>
                    <a:ext uri="{9D8B030D-6E8A-4147-A177-3AD203B41FA5}">
                      <a16:colId xmlns:a16="http://schemas.microsoft.com/office/drawing/2014/main" xmlns="" val="20005"/>
                    </a:ext>
                  </a:extLst>
                </a:gridCol>
              </a:tblGrid>
              <a:tr h="579083">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579083">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baseline="0" dirty="0">
                          <a:latin typeface="Arial Narrow" panose="020B0606020202030204" pitchFamily="34" charset="0"/>
                        </a:rPr>
                        <a:t>+</a:t>
                      </a:r>
                      <a:endParaRPr lang="en-US" sz="18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baseline="0" dirty="0">
                          <a:latin typeface="Arial Narrow" panose="020B0606020202030204" pitchFamily="34" charset="0"/>
                        </a:rPr>
                        <a:t>+</a:t>
                      </a:r>
                      <a:endParaRPr lang="en-US" sz="1800" dirty="0">
                        <a:latin typeface="Arial Narrow" panose="020B0606020202030204" pitchFamily="34" charset="0"/>
                      </a:endParaRPr>
                    </a:p>
                  </a:txBody>
                  <a:tcPr/>
                </a:tc>
                <a:extLst>
                  <a:ext uri="{0D108BD9-81ED-4DB2-BD59-A6C34878D82A}">
                    <a16:rowId xmlns:a16="http://schemas.microsoft.com/office/drawing/2014/main" xmlns="" val="10001"/>
                  </a:ext>
                </a:extLst>
              </a:tr>
              <a:tr h="579083">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baseline="0" dirty="0">
                          <a:latin typeface="Arial Narrow" panose="020B0606020202030204" pitchFamily="34" charset="0"/>
                        </a:rPr>
                        <a:t>+</a:t>
                      </a:r>
                      <a:endParaRPr lang="en-US" sz="1800" dirty="0">
                        <a:latin typeface="Arial Narrow" panose="020B0606020202030204" pitchFamily="34" charset="0"/>
                      </a:endParaRPr>
                    </a:p>
                  </a:txBody>
                  <a:tcPr/>
                </a:tc>
                <a:tc>
                  <a:txBody>
                    <a:bodyPr/>
                    <a:lstStyle/>
                    <a:p>
                      <a:pPr algn="ctr"/>
                      <a:r>
                        <a:rPr lang="en-US" sz="1800" baseline="0" dirty="0">
                          <a:latin typeface="Arial Narrow" panose="020B0606020202030204" pitchFamily="34" charset="0"/>
                        </a:rPr>
                        <a:t>+</a:t>
                      </a:r>
                      <a:endParaRPr lang="en-US" sz="18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579083">
                <a:tc>
                  <a:txBody>
                    <a:bodyPr/>
                    <a:lstStyle/>
                    <a:p>
                      <a:pPr algn="ctr"/>
                      <a:r>
                        <a:rPr lang="en-US" sz="1800" dirty="0">
                          <a:latin typeface="Arial Narrow" panose="020B0606020202030204" pitchFamily="34" charset="0"/>
                        </a:rPr>
                        <a:t>+</a:t>
                      </a:r>
                    </a:p>
                  </a:txBody>
                  <a:tcPr/>
                </a:tc>
                <a:tc>
                  <a:txBody>
                    <a:bodyPr/>
                    <a:lstStyle/>
                    <a:p>
                      <a:pPr algn="ctr"/>
                      <a:r>
                        <a:rPr lang="en-US" sz="1800" baseline="0" dirty="0">
                          <a:latin typeface="Arial Narrow" panose="020B0606020202030204" pitchFamily="34" charset="0"/>
                        </a:rPr>
                        <a:t>+</a:t>
                      </a:r>
                      <a:endParaRPr lang="en-US" sz="1800" dirty="0">
                        <a:latin typeface="Arial Narrow" panose="020B0606020202030204" pitchFamily="34" charset="0"/>
                      </a:endParaRPr>
                    </a:p>
                  </a:txBody>
                  <a:tcPr/>
                </a:tc>
                <a:tc>
                  <a:txBody>
                    <a:bodyPr/>
                    <a:lstStyle/>
                    <a:p>
                      <a:pPr algn="ctr"/>
                      <a:r>
                        <a:rPr lang="en-US" sz="1800" baseline="0" dirty="0">
                          <a:latin typeface="Arial Narrow" panose="020B0606020202030204" pitchFamily="34" charset="0"/>
                        </a:rPr>
                        <a:t>+</a:t>
                      </a:r>
                      <a:endParaRPr lang="en-US" sz="1800" dirty="0">
                        <a:latin typeface="Arial Narrow" panose="020B0606020202030204" pitchFamily="34" charset="0"/>
                      </a:endParaRPr>
                    </a:p>
                  </a:txBody>
                  <a:tcPr/>
                </a:tc>
                <a:tc>
                  <a:txBody>
                    <a:bodyPr/>
                    <a:lstStyle/>
                    <a:p>
                      <a:pPr algn="ctr"/>
                      <a:r>
                        <a:rPr lang="en-US" sz="1800" baseline="0" dirty="0">
                          <a:latin typeface="Arial Narrow" panose="020B0606020202030204" pitchFamily="34" charset="0"/>
                        </a:rPr>
                        <a:t>+</a:t>
                      </a:r>
                      <a:endParaRPr lang="en-US" sz="18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7" name="Group 36">
            <a:extLst>
              <a:ext uri="{FF2B5EF4-FFF2-40B4-BE49-F238E27FC236}">
                <a16:creationId xmlns:a16="http://schemas.microsoft.com/office/drawing/2014/main" xmlns="" id="{1E2FFE94-9C0A-42CF-A5BE-D6B7D24A9268}"/>
              </a:ext>
            </a:extLst>
          </p:cNvPr>
          <p:cNvGrpSpPr/>
          <p:nvPr/>
        </p:nvGrpSpPr>
        <p:grpSpPr>
          <a:xfrm>
            <a:off x="9425537" y="-1"/>
            <a:ext cx="2777088" cy="4572001"/>
            <a:chOff x="9425537" y="-1"/>
            <a:chExt cx="2777088" cy="4572001"/>
          </a:xfrm>
        </p:grpSpPr>
        <p:sp>
          <p:nvSpPr>
            <p:cNvPr id="39" name="Rectangle 38">
              <a:extLst>
                <a:ext uri="{FF2B5EF4-FFF2-40B4-BE49-F238E27FC236}">
                  <a16:creationId xmlns:a16="http://schemas.microsoft.com/office/drawing/2014/main" xmlns="" id="{E8AF5465-0329-465F-AA6B-F86027DC55C0}"/>
                </a:ext>
              </a:extLst>
            </p:cNvPr>
            <p:cNvSpPr/>
            <p:nvPr/>
          </p:nvSpPr>
          <p:spPr>
            <a:xfrm>
              <a:off x="9427335" y="-1"/>
              <a:ext cx="2764665" cy="457200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xmlns="" id="{C6372E33-D4F6-4D3D-B3BA-80A0EE9ACC86}"/>
                </a:ext>
              </a:extLst>
            </p:cNvPr>
            <p:cNvGrpSpPr/>
            <p:nvPr/>
          </p:nvGrpSpPr>
          <p:grpSpPr>
            <a:xfrm>
              <a:off x="9615852" y="150457"/>
              <a:ext cx="618186" cy="537338"/>
              <a:chOff x="2137893" y="3429000"/>
              <a:chExt cx="1068946" cy="833551"/>
            </a:xfrm>
            <a:solidFill>
              <a:schemeClr val="bg1"/>
            </a:solidFill>
          </p:grpSpPr>
          <p:sp>
            <p:nvSpPr>
              <p:cNvPr id="48" name="Flowchart: Terminator 47">
                <a:extLst>
                  <a:ext uri="{FF2B5EF4-FFF2-40B4-BE49-F238E27FC236}">
                    <a16:creationId xmlns:a16="http://schemas.microsoft.com/office/drawing/2014/main" xmlns="" id="{B7FF737C-0EE8-44C8-9C5F-FD91C55BB481}"/>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Terminator 48">
                <a:extLst>
                  <a:ext uri="{FF2B5EF4-FFF2-40B4-BE49-F238E27FC236}">
                    <a16:creationId xmlns:a16="http://schemas.microsoft.com/office/drawing/2014/main" xmlns="" id="{F0766147-CA19-4B43-A854-165A39A4054E}"/>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Terminator 49">
                <a:extLst>
                  <a:ext uri="{FF2B5EF4-FFF2-40B4-BE49-F238E27FC236}">
                    <a16:creationId xmlns:a16="http://schemas.microsoft.com/office/drawing/2014/main" xmlns="" id="{84517A72-A7B5-456F-9F9F-CE1D34BC2D4B}"/>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xmlns="" id="{FD111DB1-D389-438F-864D-BEAEB7226259}"/>
                </a:ext>
              </a:extLst>
            </p:cNvPr>
            <p:cNvGrpSpPr/>
            <p:nvPr/>
          </p:nvGrpSpPr>
          <p:grpSpPr>
            <a:xfrm>
              <a:off x="9437825" y="940848"/>
              <a:ext cx="2764800" cy="720000"/>
              <a:chOff x="9437825" y="940848"/>
              <a:chExt cx="2764800" cy="720000"/>
            </a:xfrm>
          </p:grpSpPr>
          <p:sp>
            <p:nvSpPr>
              <p:cNvPr id="46" name="Rectangle 45">
                <a:extLst>
                  <a:ext uri="{FF2B5EF4-FFF2-40B4-BE49-F238E27FC236}">
                    <a16:creationId xmlns:a16="http://schemas.microsoft.com/office/drawing/2014/main" xmlns="" id="{E6971021-3483-4B09-BD45-9A6AAC56148C}"/>
                  </a:ext>
                </a:extLst>
              </p:cNvPr>
              <p:cNvSpPr/>
              <p:nvPr/>
            </p:nvSpPr>
            <p:spPr>
              <a:xfrm>
                <a:off x="9437825" y="940848"/>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dirty="0">
                    <a:latin typeface="Cooper Black" panose="0208090404030B020404" pitchFamily="18" charset="0"/>
                  </a:rPr>
                  <a:t>ABOUT</a:t>
                </a:r>
              </a:p>
            </p:txBody>
          </p:sp>
          <p:pic>
            <p:nvPicPr>
              <p:cNvPr id="47" name="Picture 2" descr="Questions sign #AD , #Paid, #Ad, #sign, #Questions | Question sign ...">
                <a:extLst>
                  <a:ext uri="{FF2B5EF4-FFF2-40B4-BE49-F238E27FC236}">
                    <a16:creationId xmlns:a16="http://schemas.microsoft.com/office/drawing/2014/main" xmlns="" id="{57AA320F-46BD-4445-9500-1549C77251DA}"/>
                  </a:ext>
                </a:extLst>
              </p:cNvPr>
              <p:cNvPicPr>
                <a:picLocks noChangeAspect="1" noChangeArrowheads="1"/>
              </p:cNvPicPr>
              <p:nvPr/>
            </p:nvPicPr>
            <p:blipFill>
              <a:blip r:embed="rId10" cstate="print">
                <a:biLevel thresh="25000"/>
                <a:extLst>
                  <a:ext uri="{28A0092B-C50C-407E-A947-70E740481C1C}">
                    <a14:useLocalDpi xmlns:a14="http://schemas.microsoft.com/office/drawing/2010/main" val="0"/>
                  </a:ext>
                </a:extLst>
              </a:blip>
              <a:srcRect/>
              <a:stretch>
                <a:fillRect/>
              </a:stretch>
            </p:blipFill>
            <p:spPr bwMode="auto">
              <a:xfrm>
                <a:off x="9493153" y="1059511"/>
                <a:ext cx="449227" cy="4492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3" name="Group 42">
              <a:extLst>
                <a:ext uri="{FF2B5EF4-FFF2-40B4-BE49-F238E27FC236}">
                  <a16:creationId xmlns:a16="http://schemas.microsoft.com/office/drawing/2014/main" xmlns="" id="{CD09A2C0-99C8-4145-9621-673A98B735A2}"/>
                </a:ext>
              </a:extLst>
            </p:cNvPr>
            <p:cNvGrpSpPr/>
            <p:nvPr/>
          </p:nvGrpSpPr>
          <p:grpSpPr>
            <a:xfrm>
              <a:off x="9425537" y="1675122"/>
              <a:ext cx="2777088" cy="720000"/>
              <a:chOff x="9425537" y="1675122"/>
              <a:chExt cx="2777088" cy="720000"/>
            </a:xfrm>
          </p:grpSpPr>
          <p:sp>
            <p:nvSpPr>
              <p:cNvPr id="44" name="Rectangle 43">
                <a:hlinkClick r:id="rId11" action="ppaction://hlinksldjump"/>
                <a:extLst>
                  <a:ext uri="{FF2B5EF4-FFF2-40B4-BE49-F238E27FC236}">
                    <a16:creationId xmlns:a16="http://schemas.microsoft.com/office/drawing/2014/main" xmlns="" id="{A9D98B29-0323-406C-8949-AAF9C0EEE4A8}"/>
                  </a:ext>
                </a:extLst>
              </p:cNvPr>
              <p:cNvSpPr/>
              <p:nvPr/>
            </p:nvSpPr>
            <p:spPr>
              <a:xfrm>
                <a:off x="9437825" y="1675122"/>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oper Black" panose="0208090404030B020404" pitchFamily="18" charset="0"/>
                  </a:rPr>
                  <a:t>          LOG OUT</a:t>
                </a:r>
              </a:p>
            </p:txBody>
          </p:sp>
          <p:pic>
            <p:nvPicPr>
              <p:cNvPr id="45" name="Picture 8" descr="Power-off2 PNG, SVG Clip art for Web - Download Clip Art, PNG Icon Arts">
                <a:hlinkClick r:id="rId11" action="ppaction://hlinksldjump"/>
                <a:extLst>
                  <a:ext uri="{FF2B5EF4-FFF2-40B4-BE49-F238E27FC236}">
                    <a16:creationId xmlns:a16="http://schemas.microsoft.com/office/drawing/2014/main" xmlns="" id="{62EE134A-C1CD-4BF0-8336-A83174F16553}"/>
                  </a:ext>
                </a:extLst>
              </p:cNvPr>
              <p:cNvPicPr>
                <a:picLocks noChangeAspect="1" noChangeArrowheads="1"/>
              </p:cNvPicPr>
              <p:nvPr/>
            </p:nvPicPr>
            <p:blipFill>
              <a:blip r:embed="rId12" cstate="print">
                <a:biLevel thresh="25000"/>
                <a:extLst>
                  <a:ext uri="{28A0092B-C50C-407E-A947-70E740481C1C}">
                    <a14:useLocalDpi xmlns:a14="http://schemas.microsoft.com/office/drawing/2010/main" val="0"/>
                  </a:ext>
                </a:extLst>
              </a:blip>
              <a:srcRect/>
              <a:stretch>
                <a:fillRect/>
              </a:stretch>
            </p:blipFill>
            <p:spPr bwMode="auto">
              <a:xfrm>
                <a:off x="9425537" y="1714658"/>
                <a:ext cx="640928" cy="640928"/>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0452193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B COURT</a:t>
                </a:r>
              </a:p>
            </p:txBody>
          </p:sp>
          <p:sp>
            <p:nvSpPr>
              <p:cNvPr id="35" name="Isosceles Triangle 34">
                <a:hlinkClick r:id="rId6"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2843602958"/>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sz="1800" dirty="0">
                          <a:latin typeface="Arial Rounded MT Bold" panose="020F0704030504030204" pitchFamily="34" charset="0"/>
                        </a:rPr>
                        <a:t>MONDAY</a:t>
                      </a:r>
                    </a:p>
                  </a:txBody>
                  <a:tcPr/>
                </a:tc>
                <a:tc>
                  <a:txBody>
                    <a:bodyPr/>
                    <a:lstStyle/>
                    <a:p>
                      <a:pPr algn="ctr"/>
                      <a:r>
                        <a:rPr lang="en-US" sz="1800"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Darryl Cruz</a:t>
                      </a:r>
                    </a:p>
                    <a:p>
                      <a:pPr algn="ctr"/>
                      <a:r>
                        <a:rPr lang="en-US" sz="1200" baseline="0" dirty="0">
                          <a:latin typeface="Arial Narrow" panose="020B0606020202030204" pitchFamily="34" charset="0"/>
                        </a:rPr>
                        <a:t>Rm. 204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8:30 – 10:30 am</a:t>
                      </a:r>
                    </a:p>
                    <a:p>
                      <a:pPr algn="ctr"/>
                      <a:r>
                        <a:rPr lang="en-US" sz="1200" dirty="0">
                          <a:latin typeface="Arial Narrow" panose="020B0606020202030204" pitchFamily="34" charset="0"/>
                        </a:rPr>
                        <a:t>Ms. Alex Rosales</a:t>
                      </a:r>
                    </a:p>
                    <a:p>
                      <a:pPr algn="ctr"/>
                      <a:r>
                        <a:rPr lang="en-US" sz="1200" dirty="0">
                          <a:latin typeface="Arial Narrow" panose="020B0606020202030204" pitchFamily="34" charset="0"/>
                        </a:rPr>
                        <a:t>B Court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 James </a:t>
                      </a:r>
                      <a:r>
                        <a:rPr lang="en-US" sz="1200" dirty="0" err="1">
                          <a:latin typeface="Arial Narrow" panose="020B0606020202030204" pitchFamily="34" charset="0"/>
                        </a:rPr>
                        <a:t>Dimla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202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10:00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Sherylle</a:t>
                      </a:r>
                      <a:r>
                        <a:rPr lang="en-US" sz="1200" baseline="0" dirty="0">
                          <a:latin typeface="Arial Narrow" panose="020B0606020202030204" pitchFamily="34" charset="0"/>
                        </a:rPr>
                        <a:t> </a:t>
                      </a:r>
                      <a:r>
                        <a:rPr lang="en-US" sz="1200" baseline="0" dirty="0" err="1">
                          <a:latin typeface="Arial Narrow" panose="020B0606020202030204" pitchFamily="34" charset="0"/>
                        </a:rPr>
                        <a:t>Laxamana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SCILAB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 </a:t>
                      </a:r>
                      <a:r>
                        <a:rPr lang="en-US" sz="1200" dirty="0" err="1">
                          <a:latin typeface="Arial Narrow" panose="020B0606020202030204" pitchFamily="34" charset="0"/>
                        </a:rPr>
                        <a:t>Collyn</a:t>
                      </a:r>
                      <a:r>
                        <a:rPr lang="en-US" sz="1200" baseline="0" dirty="0">
                          <a:latin typeface="Arial Narrow" panose="020B0606020202030204" pitchFamily="34" charset="0"/>
                        </a:rPr>
                        <a:t> Simon</a:t>
                      </a:r>
                    </a:p>
                    <a:p>
                      <a:pPr algn="ctr"/>
                      <a:r>
                        <a:rPr lang="en-US" sz="1200" baseline="0" dirty="0">
                          <a:latin typeface="Arial Narrow" panose="020B0606020202030204" pitchFamily="34" charset="0"/>
                        </a:rPr>
                        <a:t>B Court</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a:t>
                      </a:r>
                      <a:r>
                        <a:rPr lang="en-US" sz="1200" baseline="0" dirty="0" err="1">
                          <a:latin typeface="Arial Narrow" panose="020B0606020202030204" pitchFamily="34" charset="0"/>
                        </a:rPr>
                        <a:t>Johne</a:t>
                      </a:r>
                      <a:r>
                        <a:rPr lang="en-US" sz="1200" baseline="0" dirty="0">
                          <a:latin typeface="Arial Narrow" panose="020B0606020202030204" pitchFamily="34" charset="0"/>
                        </a:rPr>
                        <a:t> Felix</a:t>
                      </a:r>
                    </a:p>
                    <a:p>
                      <a:pPr algn="ctr"/>
                      <a:r>
                        <a:rPr lang="en-US" sz="1200" baseline="0" dirty="0">
                          <a:latin typeface="Arial Narrow" panose="020B0606020202030204" pitchFamily="34" charset="0"/>
                        </a:rPr>
                        <a:t>HRLAB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4:00 – 7:00 pm</a:t>
                      </a:r>
                    </a:p>
                    <a:p>
                      <a:pPr algn="ctr"/>
                      <a:r>
                        <a:rPr lang="en-US" sz="1200" dirty="0">
                          <a:latin typeface="Arial Narrow" panose="020B0606020202030204" pitchFamily="34" charset="0"/>
                        </a:rPr>
                        <a:t>Ms.</a:t>
                      </a:r>
                      <a:r>
                        <a:rPr lang="en-US" sz="1200" baseline="0" dirty="0">
                          <a:latin typeface="Arial Narrow" panose="020B0606020202030204" pitchFamily="34" charset="0"/>
                        </a:rPr>
                        <a:t> Cassie Salazar</a:t>
                      </a:r>
                    </a:p>
                    <a:p>
                      <a:pPr algn="ctr"/>
                      <a:r>
                        <a:rPr lang="en-US" sz="1200" baseline="0" dirty="0">
                          <a:latin typeface="Arial Narrow" panose="020B0606020202030204" pitchFamily="34" charset="0"/>
                        </a:rPr>
                        <a:t>Rm. 201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sp>
        <p:nvSpPr>
          <p:cNvPr id="31" name="Isosceles Triangle 30">
            <a:hlinkClick r:id="rId7" action="ppaction://hlinksldjump"/>
          </p:cNvPr>
          <p:cNvSpPr/>
          <p:nvPr/>
        </p:nvSpPr>
        <p:spPr>
          <a:xfrm>
            <a:off x="5452543" y="2653643"/>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hlinkClick r:id="rId8" action="ppaction://hlinksldjump"/>
          </p:cNvPr>
          <p:cNvSpPr/>
          <p:nvPr/>
        </p:nvSpPr>
        <p:spPr>
          <a:xfrm>
            <a:off x="3054923" y="3000636"/>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ANNEX</a:t>
            </a:r>
          </a:p>
        </p:txBody>
      </p:sp>
      <p:pic>
        <p:nvPicPr>
          <p:cNvPr id="37" name="Picture 3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44" name="Group 43">
            <a:extLst>
              <a:ext uri="{FF2B5EF4-FFF2-40B4-BE49-F238E27FC236}">
                <a16:creationId xmlns:a16="http://schemas.microsoft.com/office/drawing/2014/main" xmlns="" id="{EFE545BF-5726-4A8E-9259-F82F615CAAB4}"/>
              </a:ext>
            </a:extLst>
          </p:cNvPr>
          <p:cNvGrpSpPr/>
          <p:nvPr/>
        </p:nvGrpSpPr>
        <p:grpSpPr>
          <a:xfrm>
            <a:off x="11281894" y="158122"/>
            <a:ext cx="618186" cy="537338"/>
            <a:chOff x="2137893" y="3429000"/>
            <a:chExt cx="1068946" cy="833551"/>
          </a:xfrm>
          <a:solidFill>
            <a:schemeClr val="bg1"/>
          </a:solidFill>
        </p:grpSpPr>
        <p:sp>
          <p:nvSpPr>
            <p:cNvPr id="45" name="Flowchart: Terminator 44">
              <a:hlinkClick r:id="rId10" action="ppaction://hlinksldjump"/>
              <a:extLst>
                <a:ext uri="{FF2B5EF4-FFF2-40B4-BE49-F238E27FC236}">
                  <a16:creationId xmlns:a16="http://schemas.microsoft.com/office/drawing/2014/main" xmlns="" id="{56EBA057-4A76-4618-B28D-0D8584583627}"/>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lowchart: Terminator 45">
              <a:hlinkClick r:id="rId10" action="ppaction://hlinksldjump"/>
              <a:extLst>
                <a:ext uri="{FF2B5EF4-FFF2-40B4-BE49-F238E27FC236}">
                  <a16:creationId xmlns:a16="http://schemas.microsoft.com/office/drawing/2014/main" xmlns="" id="{1DFADBDD-847E-4E52-816A-E17E72FB6B74}"/>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owchart: Terminator 46">
              <a:hlinkClick r:id="rId10" action="ppaction://hlinksldjump"/>
              <a:extLst>
                <a:ext uri="{FF2B5EF4-FFF2-40B4-BE49-F238E27FC236}">
                  <a16:creationId xmlns:a16="http://schemas.microsoft.com/office/drawing/2014/main" xmlns="" id="{DA1E5CED-0CFD-407D-9019-039C23A9CFE9}"/>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846891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ANNEX</a:t>
                </a:r>
              </a:p>
            </p:txBody>
          </p:sp>
          <p:sp>
            <p:nvSpPr>
              <p:cNvPr id="21" name="Isosceles Triangle 20">
                <a:hlinkClick r:id="rId6"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B COURT</a:t>
                </a:r>
              </a:p>
            </p:txBody>
          </p:sp>
          <p:sp>
            <p:nvSpPr>
              <p:cNvPr id="35" name="Isosceles Triangle 34">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1851019695"/>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sz="1800" dirty="0">
                          <a:latin typeface="Arial Rounded MT Bold" panose="020F0704030504030204" pitchFamily="34" charset="0"/>
                        </a:rPr>
                        <a:t>MONDAY</a:t>
                      </a:r>
                    </a:p>
                  </a:txBody>
                  <a:tcPr/>
                </a:tc>
                <a:tc>
                  <a:txBody>
                    <a:bodyPr/>
                    <a:lstStyle/>
                    <a:p>
                      <a:pPr algn="ctr"/>
                      <a:r>
                        <a:rPr lang="en-US" sz="1800"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Darryl Cruz</a:t>
                      </a:r>
                    </a:p>
                    <a:p>
                      <a:pPr algn="ctr"/>
                      <a:r>
                        <a:rPr lang="en-US" sz="1200" baseline="0" dirty="0">
                          <a:latin typeface="Arial Narrow" panose="020B0606020202030204" pitchFamily="34" charset="0"/>
                        </a:rPr>
                        <a:t>Rm. 204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8:30 – 10:30 am</a:t>
                      </a:r>
                    </a:p>
                    <a:p>
                      <a:pPr algn="ctr"/>
                      <a:r>
                        <a:rPr lang="en-US" sz="1200" dirty="0">
                          <a:latin typeface="Arial Narrow" panose="020B0606020202030204" pitchFamily="34" charset="0"/>
                        </a:rPr>
                        <a:t>Ms. Alex Rosales</a:t>
                      </a:r>
                    </a:p>
                    <a:p>
                      <a:pPr algn="ctr"/>
                      <a:r>
                        <a:rPr lang="en-US" sz="1200" dirty="0">
                          <a:latin typeface="Arial Narrow" panose="020B0606020202030204" pitchFamily="34" charset="0"/>
                        </a:rPr>
                        <a:t>B Court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 James </a:t>
                      </a:r>
                      <a:r>
                        <a:rPr lang="en-US" sz="1200" dirty="0" err="1">
                          <a:latin typeface="Arial Narrow" panose="020B0606020202030204" pitchFamily="34" charset="0"/>
                        </a:rPr>
                        <a:t>Dimla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202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10:00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Sherylle</a:t>
                      </a:r>
                      <a:r>
                        <a:rPr lang="en-US" sz="1200" baseline="0" dirty="0">
                          <a:latin typeface="Arial Narrow" panose="020B0606020202030204" pitchFamily="34" charset="0"/>
                        </a:rPr>
                        <a:t> </a:t>
                      </a:r>
                      <a:r>
                        <a:rPr lang="en-US" sz="1200" baseline="0" dirty="0" err="1">
                          <a:latin typeface="Arial Narrow" panose="020B0606020202030204" pitchFamily="34" charset="0"/>
                        </a:rPr>
                        <a:t>Laxamana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SCILAB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 </a:t>
                      </a:r>
                      <a:r>
                        <a:rPr lang="en-US" sz="1200" dirty="0" err="1">
                          <a:latin typeface="Arial Narrow" panose="020B0606020202030204" pitchFamily="34" charset="0"/>
                        </a:rPr>
                        <a:t>Collyn</a:t>
                      </a:r>
                      <a:r>
                        <a:rPr lang="en-US" sz="1200" baseline="0" dirty="0">
                          <a:latin typeface="Arial Narrow" panose="020B0606020202030204" pitchFamily="34" charset="0"/>
                        </a:rPr>
                        <a:t> Simon</a:t>
                      </a:r>
                    </a:p>
                    <a:p>
                      <a:pPr algn="ctr"/>
                      <a:r>
                        <a:rPr lang="en-US" sz="1200" baseline="0" dirty="0">
                          <a:latin typeface="Arial Narrow" panose="020B0606020202030204" pitchFamily="34" charset="0"/>
                        </a:rPr>
                        <a:t>B Court</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a:t>
                      </a:r>
                      <a:r>
                        <a:rPr lang="en-US" sz="1200" baseline="0" dirty="0" err="1">
                          <a:latin typeface="Arial Narrow" panose="020B0606020202030204" pitchFamily="34" charset="0"/>
                        </a:rPr>
                        <a:t>Johne</a:t>
                      </a:r>
                      <a:r>
                        <a:rPr lang="en-US" sz="1200" baseline="0" dirty="0">
                          <a:latin typeface="Arial Narrow" panose="020B0606020202030204" pitchFamily="34" charset="0"/>
                        </a:rPr>
                        <a:t> Felix</a:t>
                      </a:r>
                    </a:p>
                    <a:p>
                      <a:pPr algn="ctr"/>
                      <a:r>
                        <a:rPr lang="en-US" sz="1200" baseline="0" dirty="0">
                          <a:latin typeface="Arial Narrow" panose="020B0606020202030204" pitchFamily="34" charset="0"/>
                        </a:rPr>
                        <a:t>HRLAB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4:00 – 7:00 pm</a:t>
                      </a:r>
                    </a:p>
                    <a:p>
                      <a:pPr algn="ctr"/>
                      <a:r>
                        <a:rPr lang="en-US" sz="1200" dirty="0">
                          <a:latin typeface="Arial Narrow" panose="020B0606020202030204" pitchFamily="34" charset="0"/>
                        </a:rPr>
                        <a:t>Ms.</a:t>
                      </a:r>
                      <a:r>
                        <a:rPr lang="en-US" sz="1200" baseline="0" dirty="0">
                          <a:latin typeface="Arial Narrow" panose="020B0606020202030204" pitchFamily="34" charset="0"/>
                        </a:rPr>
                        <a:t> Cassie Salazar</a:t>
                      </a:r>
                    </a:p>
                    <a:p>
                      <a:pPr algn="ctr"/>
                      <a:r>
                        <a:rPr lang="en-US" sz="1200" baseline="0" dirty="0">
                          <a:latin typeface="Arial Narrow" panose="020B0606020202030204" pitchFamily="34" charset="0"/>
                        </a:rPr>
                        <a:t>Rm. 201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sp>
        <p:nvSpPr>
          <p:cNvPr id="40" name="Rectangle 39">
            <a:hlinkClick r:id="rId8" action="ppaction://hlinksldjump"/>
          </p:cNvPr>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42" name="Group 41">
            <a:extLst>
              <a:ext uri="{FF2B5EF4-FFF2-40B4-BE49-F238E27FC236}">
                <a16:creationId xmlns:a16="http://schemas.microsoft.com/office/drawing/2014/main" xmlns="" id="{903F6778-3F02-4719-8F64-F9DF13855B23}"/>
              </a:ext>
            </a:extLst>
          </p:cNvPr>
          <p:cNvGrpSpPr/>
          <p:nvPr/>
        </p:nvGrpSpPr>
        <p:grpSpPr>
          <a:xfrm>
            <a:off x="11281894" y="158122"/>
            <a:ext cx="618186" cy="537338"/>
            <a:chOff x="2137893" y="3429000"/>
            <a:chExt cx="1068946" cy="833551"/>
          </a:xfrm>
          <a:solidFill>
            <a:schemeClr val="bg1"/>
          </a:solidFill>
        </p:grpSpPr>
        <p:sp>
          <p:nvSpPr>
            <p:cNvPr id="43" name="Flowchart: Terminator 42">
              <a:hlinkClick r:id="rId10" action="ppaction://hlinksldjump"/>
              <a:extLst>
                <a:ext uri="{FF2B5EF4-FFF2-40B4-BE49-F238E27FC236}">
                  <a16:creationId xmlns:a16="http://schemas.microsoft.com/office/drawing/2014/main" xmlns="" id="{89FBF392-A3EE-4552-8BD2-0CEC904890A0}"/>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Terminator 43">
              <a:hlinkClick r:id="rId10" action="ppaction://hlinksldjump"/>
              <a:extLst>
                <a:ext uri="{FF2B5EF4-FFF2-40B4-BE49-F238E27FC236}">
                  <a16:creationId xmlns:a16="http://schemas.microsoft.com/office/drawing/2014/main" xmlns="" id="{CF2A9CAB-0574-4A37-8468-442D30F7647F}"/>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Terminator 44">
              <a:hlinkClick r:id="rId10" action="ppaction://hlinksldjump"/>
              <a:extLst>
                <a:ext uri="{FF2B5EF4-FFF2-40B4-BE49-F238E27FC236}">
                  <a16:creationId xmlns:a16="http://schemas.microsoft.com/office/drawing/2014/main" xmlns="" id="{51D278FF-1C17-4465-BFCF-FC9108319B2F}"/>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31309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ANNEX</a:t>
                </a:r>
              </a:p>
            </p:txBody>
          </p:sp>
          <p:sp>
            <p:nvSpPr>
              <p:cNvPr id="21" name="Isosceles Triangle 20">
                <a:hlinkClick r:id="rId6"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B COURT</a:t>
                </a:r>
              </a:p>
            </p:txBody>
          </p:sp>
          <p:sp>
            <p:nvSpPr>
              <p:cNvPr id="35" name="Isosceles Triangle 34">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sz="1800" dirty="0">
                          <a:latin typeface="Arial Rounded MT Bold" panose="020F0704030504030204" pitchFamily="34" charset="0"/>
                        </a:rPr>
                        <a:t>MONDAY</a:t>
                      </a:r>
                    </a:p>
                  </a:txBody>
                  <a:tcPr/>
                </a:tc>
                <a:tc>
                  <a:txBody>
                    <a:bodyPr/>
                    <a:lstStyle/>
                    <a:p>
                      <a:pPr algn="ctr"/>
                      <a:r>
                        <a:rPr lang="en-US" sz="1800"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Darryl Cruz</a:t>
                      </a:r>
                    </a:p>
                    <a:p>
                      <a:pPr algn="ctr"/>
                      <a:r>
                        <a:rPr lang="en-US" sz="1200" baseline="0" dirty="0">
                          <a:latin typeface="Arial Narrow" panose="020B0606020202030204" pitchFamily="34" charset="0"/>
                        </a:rPr>
                        <a:t>Rm. 204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8:30 – 10:30 am</a:t>
                      </a:r>
                    </a:p>
                    <a:p>
                      <a:pPr algn="ctr"/>
                      <a:r>
                        <a:rPr lang="en-US" sz="1200" dirty="0">
                          <a:latin typeface="Arial Narrow" panose="020B0606020202030204" pitchFamily="34" charset="0"/>
                        </a:rPr>
                        <a:t>Ms. Alex Rosales</a:t>
                      </a:r>
                    </a:p>
                    <a:p>
                      <a:pPr algn="ctr"/>
                      <a:r>
                        <a:rPr lang="en-US" sz="1200" dirty="0">
                          <a:latin typeface="Arial Narrow" panose="020B0606020202030204" pitchFamily="34" charset="0"/>
                        </a:rPr>
                        <a:t>B Court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 James </a:t>
                      </a:r>
                      <a:r>
                        <a:rPr lang="en-US" sz="1200" dirty="0" err="1">
                          <a:latin typeface="Arial Narrow" panose="020B0606020202030204" pitchFamily="34" charset="0"/>
                        </a:rPr>
                        <a:t>Dimla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202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10:00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Sherylle</a:t>
                      </a:r>
                      <a:r>
                        <a:rPr lang="en-US" sz="1200" baseline="0" dirty="0">
                          <a:latin typeface="Arial Narrow" panose="020B0606020202030204" pitchFamily="34" charset="0"/>
                        </a:rPr>
                        <a:t> </a:t>
                      </a:r>
                      <a:r>
                        <a:rPr lang="en-US" sz="1200" baseline="0" dirty="0" err="1">
                          <a:latin typeface="Arial Narrow" panose="020B0606020202030204" pitchFamily="34" charset="0"/>
                        </a:rPr>
                        <a:t>Laxamana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SCILAB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 </a:t>
                      </a:r>
                      <a:r>
                        <a:rPr lang="en-US" sz="1200" dirty="0" err="1">
                          <a:latin typeface="Arial Narrow" panose="020B0606020202030204" pitchFamily="34" charset="0"/>
                        </a:rPr>
                        <a:t>Collyn</a:t>
                      </a:r>
                      <a:r>
                        <a:rPr lang="en-US" sz="1200" baseline="0" dirty="0">
                          <a:latin typeface="Arial Narrow" panose="020B0606020202030204" pitchFamily="34" charset="0"/>
                        </a:rPr>
                        <a:t> Simon</a:t>
                      </a:r>
                    </a:p>
                    <a:p>
                      <a:pPr algn="ctr"/>
                      <a:r>
                        <a:rPr lang="en-US" sz="1200" baseline="0" dirty="0">
                          <a:latin typeface="Arial Narrow" panose="020B0606020202030204" pitchFamily="34" charset="0"/>
                        </a:rPr>
                        <a:t>B Court</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a:t>
                      </a:r>
                      <a:r>
                        <a:rPr lang="en-US" sz="1200" baseline="0" dirty="0" err="1">
                          <a:latin typeface="Arial Narrow" panose="020B0606020202030204" pitchFamily="34" charset="0"/>
                        </a:rPr>
                        <a:t>Johne</a:t>
                      </a:r>
                      <a:r>
                        <a:rPr lang="en-US" sz="1200" baseline="0" dirty="0">
                          <a:latin typeface="Arial Narrow" panose="020B0606020202030204" pitchFamily="34" charset="0"/>
                        </a:rPr>
                        <a:t> Felix</a:t>
                      </a:r>
                    </a:p>
                    <a:p>
                      <a:pPr algn="ctr"/>
                      <a:r>
                        <a:rPr lang="en-US" sz="1200" baseline="0" dirty="0">
                          <a:latin typeface="Arial Narrow" panose="020B0606020202030204" pitchFamily="34" charset="0"/>
                        </a:rPr>
                        <a:t>HRLAB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4:00 – 7:00 pm</a:t>
                      </a:r>
                    </a:p>
                    <a:p>
                      <a:pPr algn="ctr"/>
                      <a:r>
                        <a:rPr lang="en-US" sz="1200" dirty="0">
                          <a:latin typeface="Arial Narrow" panose="020B0606020202030204" pitchFamily="34" charset="0"/>
                        </a:rPr>
                        <a:t>Ms.</a:t>
                      </a:r>
                      <a:r>
                        <a:rPr lang="en-US" sz="1200" baseline="0" dirty="0">
                          <a:latin typeface="Arial Narrow" panose="020B0606020202030204" pitchFamily="34" charset="0"/>
                        </a:rPr>
                        <a:t> Cassie Salazar</a:t>
                      </a:r>
                    </a:p>
                    <a:p>
                      <a:pPr algn="ctr"/>
                      <a:r>
                        <a:rPr lang="en-US" sz="1200" baseline="0" dirty="0">
                          <a:latin typeface="Arial Narrow" panose="020B0606020202030204" pitchFamily="34" charset="0"/>
                        </a:rPr>
                        <a:t>Rm. 201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6" name="Rectangle 35">
            <a:extLst>
              <a:ext uri="{FF2B5EF4-FFF2-40B4-BE49-F238E27FC236}">
                <a16:creationId xmlns:a16="http://schemas.microsoft.com/office/drawing/2014/main" xmlns="" id="{00C69BE3-3816-4128-87C2-0B87C4A63166}"/>
              </a:ext>
            </a:extLst>
          </p:cNvPr>
          <p:cNvSpPr/>
          <p:nvPr/>
        </p:nvSpPr>
        <p:spPr>
          <a:xfrm>
            <a:off x="7922653" y="4683615"/>
            <a:ext cx="1790163" cy="6254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xmlns="" id="{12DBAE69-D62A-4CB3-BEA0-5BBFD4F5CBF8}"/>
              </a:ext>
            </a:extLst>
          </p:cNvPr>
          <p:cNvSpPr/>
          <p:nvPr/>
        </p:nvSpPr>
        <p:spPr>
          <a:xfrm>
            <a:off x="4325044" y="4058172"/>
            <a:ext cx="1790163" cy="6254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xmlns="" id="{DDE7928F-4234-4E33-826F-58C5AE406F24}"/>
              </a:ext>
            </a:extLst>
          </p:cNvPr>
          <p:cNvGrpSpPr/>
          <p:nvPr/>
        </p:nvGrpSpPr>
        <p:grpSpPr>
          <a:xfrm>
            <a:off x="11281894" y="158122"/>
            <a:ext cx="618186" cy="537338"/>
            <a:chOff x="2137893" y="3429000"/>
            <a:chExt cx="1068946" cy="833551"/>
          </a:xfrm>
          <a:solidFill>
            <a:schemeClr val="bg1"/>
          </a:solidFill>
        </p:grpSpPr>
        <p:sp>
          <p:nvSpPr>
            <p:cNvPr id="41" name="Flowchart: Terminator 40">
              <a:hlinkClick r:id="rId9" action="ppaction://hlinksldjump"/>
              <a:extLst>
                <a:ext uri="{FF2B5EF4-FFF2-40B4-BE49-F238E27FC236}">
                  <a16:creationId xmlns:a16="http://schemas.microsoft.com/office/drawing/2014/main" xmlns="" id="{44B95FFB-BB81-48CF-88CA-440E06EAB84C}"/>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Terminator 41">
              <a:hlinkClick r:id="rId9" action="ppaction://hlinksldjump"/>
              <a:extLst>
                <a:ext uri="{FF2B5EF4-FFF2-40B4-BE49-F238E27FC236}">
                  <a16:creationId xmlns:a16="http://schemas.microsoft.com/office/drawing/2014/main" xmlns="" id="{074F5517-48CB-4909-9D5D-280530975554}"/>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Terminator 42">
              <a:hlinkClick r:id="rId9" action="ppaction://hlinksldjump"/>
              <a:extLst>
                <a:ext uri="{FF2B5EF4-FFF2-40B4-BE49-F238E27FC236}">
                  <a16:creationId xmlns:a16="http://schemas.microsoft.com/office/drawing/2014/main" xmlns="" id="{F4C08A5D-5573-4CBF-8626-9591D632DCA3}"/>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666978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8122"/>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ANNEX</a:t>
                </a:r>
              </a:p>
            </p:txBody>
          </p:sp>
          <p:sp>
            <p:nvSpPr>
              <p:cNvPr id="21" name="Isosceles Triangle 20">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B COURT</a:t>
                </a:r>
              </a:p>
            </p:txBody>
          </p:sp>
          <p:sp>
            <p:nvSpPr>
              <p:cNvPr id="35" name="Isosceles Triangle 34">
                <a:hlinkClick r:id="rId8"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sz="1800" dirty="0">
                          <a:latin typeface="Arial Rounded MT Bold" panose="020F0704030504030204" pitchFamily="34" charset="0"/>
                        </a:rPr>
                        <a:t>MONDAY</a:t>
                      </a:r>
                    </a:p>
                  </a:txBody>
                  <a:tcPr/>
                </a:tc>
                <a:tc>
                  <a:txBody>
                    <a:bodyPr/>
                    <a:lstStyle/>
                    <a:p>
                      <a:pPr algn="ctr"/>
                      <a:r>
                        <a:rPr lang="en-US" sz="1800"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Darryl Cruz</a:t>
                      </a:r>
                    </a:p>
                    <a:p>
                      <a:pPr algn="ctr"/>
                      <a:r>
                        <a:rPr lang="en-US" sz="1200" baseline="0" dirty="0">
                          <a:latin typeface="Arial Narrow" panose="020B0606020202030204" pitchFamily="34" charset="0"/>
                        </a:rPr>
                        <a:t>Rm. 204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8:30 – 10:30 am</a:t>
                      </a:r>
                    </a:p>
                    <a:p>
                      <a:pPr algn="ctr"/>
                      <a:r>
                        <a:rPr lang="en-US" sz="1200" dirty="0">
                          <a:latin typeface="Arial Narrow" panose="020B0606020202030204" pitchFamily="34" charset="0"/>
                        </a:rPr>
                        <a:t>Ms. Alex Rosales</a:t>
                      </a:r>
                    </a:p>
                    <a:p>
                      <a:pPr algn="ctr"/>
                      <a:r>
                        <a:rPr lang="en-US" sz="1200" dirty="0">
                          <a:latin typeface="Arial Narrow" panose="020B0606020202030204" pitchFamily="34" charset="0"/>
                        </a:rPr>
                        <a:t>B Court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 James </a:t>
                      </a:r>
                      <a:r>
                        <a:rPr lang="en-US" sz="1200" dirty="0" err="1">
                          <a:latin typeface="Arial Narrow" panose="020B0606020202030204" pitchFamily="34" charset="0"/>
                        </a:rPr>
                        <a:t>Dimla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202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10:00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Sherylle</a:t>
                      </a:r>
                      <a:r>
                        <a:rPr lang="en-US" sz="1200" baseline="0" dirty="0">
                          <a:latin typeface="Arial Narrow" panose="020B0606020202030204" pitchFamily="34" charset="0"/>
                        </a:rPr>
                        <a:t> </a:t>
                      </a:r>
                      <a:r>
                        <a:rPr lang="en-US" sz="1200" baseline="0" dirty="0" err="1">
                          <a:latin typeface="Arial Narrow" panose="020B0606020202030204" pitchFamily="34" charset="0"/>
                        </a:rPr>
                        <a:t>Laxamana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SCILAB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 </a:t>
                      </a:r>
                      <a:r>
                        <a:rPr lang="en-US" sz="1200" dirty="0" err="1">
                          <a:latin typeface="Arial Narrow" panose="020B0606020202030204" pitchFamily="34" charset="0"/>
                        </a:rPr>
                        <a:t>Collyn</a:t>
                      </a:r>
                      <a:r>
                        <a:rPr lang="en-US" sz="1200" baseline="0" dirty="0">
                          <a:latin typeface="Arial Narrow" panose="020B0606020202030204" pitchFamily="34" charset="0"/>
                        </a:rPr>
                        <a:t> Simon</a:t>
                      </a:r>
                    </a:p>
                    <a:p>
                      <a:pPr algn="ctr"/>
                      <a:r>
                        <a:rPr lang="en-US" sz="1200" baseline="0" dirty="0">
                          <a:latin typeface="Arial Narrow" panose="020B0606020202030204" pitchFamily="34" charset="0"/>
                        </a:rPr>
                        <a:t>B Court</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a:t>
                      </a:r>
                      <a:r>
                        <a:rPr lang="en-US" sz="1200" baseline="0" dirty="0" err="1">
                          <a:latin typeface="Arial Narrow" panose="020B0606020202030204" pitchFamily="34" charset="0"/>
                        </a:rPr>
                        <a:t>Johne</a:t>
                      </a:r>
                      <a:r>
                        <a:rPr lang="en-US" sz="1200" baseline="0" dirty="0">
                          <a:latin typeface="Arial Narrow" panose="020B0606020202030204" pitchFamily="34" charset="0"/>
                        </a:rPr>
                        <a:t> Felix</a:t>
                      </a:r>
                    </a:p>
                    <a:p>
                      <a:pPr algn="ctr"/>
                      <a:r>
                        <a:rPr lang="en-US" sz="1200" baseline="0" dirty="0">
                          <a:latin typeface="Arial Narrow" panose="020B0606020202030204" pitchFamily="34" charset="0"/>
                        </a:rPr>
                        <a:t>HRLAB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4:00 – 7:00 pm</a:t>
                      </a:r>
                    </a:p>
                    <a:p>
                      <a:pPr algn="ctr"/>
                      <a:r>
                        <a:rPr lang="en-US" sz="1200" dirty="0">
                          <a:latin typeface="Arial Narrow" panose="020B0606020202030204" pitchFamily="34" charset="0"/>
                        </a:rPr>
                        <a:t>Ms.</a:t>
                      </a:r>
                      <a:r>
                        <a:rPr lang="en-US" sz="1200" baseline="0" dirty="0">
                          <a:latin typeface="Arial Narrow" panose="020B0606020202030204" pitchFamily="34" charset="0"/>
                        </a:rPr>
                        <a:t> Cassie Salazar</a:t>
                      </a:r>
                    </a:p>
                    <a:p>
                      <a:pPr algn="ctr"/>
                      <a:r>
                        <a:rPr lang="en-US" sz="1200" baseline="0" dirty="0">
                          <a:latin typeface="Arial Narrow" panose="020B0606020202030204" pitchFamily="34" charset="0"/>
                        </a:rPr>
                        <a:t>Rm. 201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sp>
        <p:nvSpPr>
          <p:cNvPr id="40" name="Rectangle 39">
            <a:hlinkClick r:id="rId9" action="ppaction://hlinksldjump"/>
          </p:cNvPr>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6" name="Group 35">
            <a:extLst>
              <a:ext uri="{FF2B5EF4-FFF2-40B4-BE49-F238E27FC236}">
                <a16:creationId xmlns:a16="http://schemas.microsoft.com/office/drawing/2014/main" xmlns="" id="{FAFA0681-26AC-4E50-A479-09F14A072889}"/>
              </a:ext>
            </a:extLst>
          </p:cNvPr>
          <p:cNvGrpSpPr/>
          <p:nvPr/>
        </p:nvGrpSpPr>
        <p:grpSpPr>
          <a:xfrm>
            <a:off x="9425537" y="-1"/>
            <a:ext cx="2777088" cy="4572001"/>
            <a:chOff x="9425537" y="-1"/>
            <a:chExt cx="2777088" cy="4572001"/>
          </a:xfrm>
        </p:grpSpPr>
        <p:sp>
          <p:nvSpPr>
            <p:cNvPr id="37" name="Rectangle 36">
              <a:extLst>
                <a:ext uri="{FF2B5EF4-FFF2-40B4-BE49-F238E27FC236}">
                  <a16:creationId xmlns:a16="http://schemas.microsoft.com/office/drawing/2014/main" xmlns="" id="{79BD7CD6-A7E6-4897-AD83-249537B61DE9}"/>
                </a:ext>
              </a:extLst>
            </p:cNvPr>
            <p:cNvSpPr/>
            <p:nvPr/>
          </p:nvSpPr>
          <p:spPr>
            <a:xfrm>
              <a:off x="9427335" y="-1"/>
              <a:ext cx="2764665" cy="457200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xmlns="" id="{BDFC3399-7A63-494A-8A2D-9769C0587A4E}"/>
                </a:ext>
              </a:extLst>
            </p:cNvPr>
            <p:cNvGrpSpPr/>
            <p:nvPr/>
          </p:nvGrpSpPr>
          <p:grpSpPr>
            <a:xfrm>
              <a:off x="9615852" y="150457"/>
              <a:ext cx="618186" cy="537338"/>
              <a:chOff x="2137893" y="3429000"/>
              <a:chExt cx="1068946" cy="833551"/>
            </a:xfrm>
            <a:solidFill>
              <a:schemeClr val="bg1"/>
            </a:solidFill>
          </p:grpSpPr>
          <p:sp>
            <p:nvSpPr>
              <p:cNvPr id="47" name="Flowchart: Terminator 46">
                <a:extLst>
                  <a:ext uri="{FF2B5EF4-FFF2-40B4-BE49-F238E27FC236}">
                    <a16:creationId xmlns:a16="http://schemas.microsoft.com/office/drawing/2014/main" xmlns="" id="{A016B78D-5C88-40D7-A61E-43071AD236D4}"/>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Terminator 47">
                <a:extLst>
                  <a:ext uri="{FF2B5EF4-FFF2-40B4-BE49-F238E27FC236}">
                    <a16:creationId xmlns:a16="http://schemas.microsoft.com/office/drawing/2014/main" xmlns="" id="{72307EA1-274F-4780-86F2-AECD86B0AD7B}"/>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Terminator 48">
                <a:extLst>
                  <a:ext uri="{FF2B5EF4-FFF2-40B4-BE49-F238E27FC236}">
                    <a16:creationId xmlns:a16="http://schemas.microsoft.com/office/drawing/2014/main" xmlns="" id="{0FC0C944-0924-4C2D-98B1-B646C445CCF4}"/>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xmlns="" id="{B46CF320-03F5-4EA6-BF51-A264E7B2FFA8}"/>
                </a:ext>
              </a:extLst>
            </p:cNvPr>
            <p:cNvGrpSpPr/>
            <p:nvPr/>
          </p:nvGrpSpPr>
          <p:grpSpPr>
            <a:xfrm>
              <a:off x="9437825" y="940848"/>
              <a:ext cx="2764800" cy="720000"/>
              <a:chOff x="9437825" y="940848"/>
              <a:chExt cx="2764800" cy="720000"/>
            </a:xfrm>
          </p:grpSpPr>
          <p:sp>
            <p:nvSpPr>
              <p:cNvPr id="45" name="Rectangle 44">
                <a:extLst>
                  <a:ext uri="{FF2B5EF4-FFF2-40B4-BE49-F238E27FC236}">
                    <a16:creationId xmlns:a16="http://schemas.microsoft.com/office/drawing/2014/main" xmlns="" id="{78ED6603-9AE7-47B4-82CA-287DC87A8D04}"/>
                  </a:ext>
                </a:extLst>
              </p:cNvPr>
              <p:cNvSpPr/>
              <p:nvPr/>
            </p:nvSpPr>
            <p:spPr>
              <a:xfrm>
                <a:off x="9437825" y="940848"/>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dirty="0">
                    <a:latin typeface="Cooper Black" panose="0208090404030B020404" pitchFamily="18" charset="0"/>
                  </a:rPr>
                  <a:t>ABOUT</a:t>
                </a:r>
              </a:p>
            </p:txBody>
          </p:sp>
          <p:pic>
            <p:nvPicPr>
              <p:cNvPr id="46" name="Picture 2" descr="Questions sign #AD , #Paid, #Ad, #sign, #Questions | Question sign ...">
                <a:extLst>
                  <a:ext uri="{FF2B5EF4-FFF2-40B4-BE49-F238E27FC236}">
                    <a16:creationId xmlns:a16="http://schemas.microsoft.com/office/drawing/2014/main" xmlns="" id="{2087F20A-7B9F-4F42-B278-A85C55359D86}"/>
                  </a:ext>
                </a:extLst>
              </p:cNvPr>
              <p:cNvPicPr>
                <a:picLocks noChangeAspect="1" noChangeArrowheads="1"/>
              </p:cNvPicPr>
              <p:nvPr/>
            </p:nvPicPr>
            <p:blipFill>
              <a:blip r:embed="rId11" cstate="print">
                <a:biLevel thresh="25000"/>
                <a:extLst>
                  <a:ext uri="{28A0092B-C50C-407E-A947-70E740481C1C}">
                    <a14:useLocalDpi xmlns:a14="http://schemas.microsoft.com/office/drawing/2010/main" val="0"/>
                  </a:ext>
                </a:extLst>
              </a:blip>
              <a:srcRect/>
              <a:stretch>
                <a:fillRect/>
              </a:stretch>
            </p:blipFill>
            <p:spPr bwMode="auto">
              <a:xfrm>
                <a:off x="9493153" y="1059511"/>
                <a:ext cx="449227" cy="4492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 name="Group 41">
              <a:extLst>
                <a:ext uri="{FF2B5EF4-FFF2-40B4-BE49-F238E27FC236}">
                  <a16:creationId xmlns:a16="http://schemas.microsoft.com/office/drawing/2014/main" xmlns="" id="{0E5BD5FB-B2FF-465C-9AFC-D5F04F44090B}"/>
                </a:ext>
              </a:extLst>
            </p:cNvPr>
            <p:cNvGrpSpPr/>
            <p:nvPr/>
          </p:nvGrpSpPr>
          <p:grpSpPr>
            <a:xfrm>
              <a:off x="9425537" y="1675122"/>
              <a:ext cx="2777088" cy="720000"/>
              <a:chOff x="9425537" y="1675122"/>
              <a:chExt cx="2777088" cy="720000"/>
            </a:xfrm>
          </p:grpSpPr>
          <p:sp>
            <p:nvSpPr>
              <p:cNvPr id="43" name="Rectangle 42">
                <a:hlinkClick r:id="rId12" action="ppaction://hlinksldjump"/>
                <a:extLst>
                  <a:ext uri="{FF2B5EF4-FFF2-40B4-BE49-F238E27FC236}">
                    <a16:creationId xmlns:a16="http://schemas.microsoft.com/office/drawing/2014/main" xmlns="" id="{506255C1-3D75-4E22-8658-89D15D3D86CB}"/>
                  </a:ext>
                </a:extLst>
              </p:cNvPr>
              <p:cNvSpPr/>
              <p:nvPr/>
            </p:nvSpPr>
            <p:spPr>
              <a:xfrm>
                <a:off x="9437825" y="1675122"/>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oper Black" panose="0208090404030B020404" pitchFamily="18" charset="0"/>
                  </a:rPr>
                  <a:t>          LOG OUT</a:t>
                </a:r>
              </a:p>
            </p:txBody>
          </p:sp>
          <p:pic>
            <p:nvPicPr>
              <p:cNvPr id="44" name="Picture 8" descr="Power-off2 PNG, SVG Clip art for Web - Download Clip Art, PNG Icon Arts">
                <a:hlinkClick r:id="rId12" action="ppaction://hlinksldjump"/>
                <a:extLst>
                  <a:ext uri="{FF2B5EF4-FFF2-40B4-BE49-F238E27FC236}">
                    <a16:creationId xmlns:a16="http://schemas.microsoft.com/office/drawing/2014/main" xmlns="" id="{C5DF11A1-0749-4E50-9FB7-546912279D76}"/>
                  </a:ext>
                </a:extLst>
              </p:cNvPr>
              <p:cNvPicPr>
                <a:picLocks noChangeAspect="1" noChangeArrowheads="1"/>
              </p:cNvPicPr>
              <p:nvPr/>
            </p:nvPicPr>
            <p:blipFill>
              <a:blip r:embed="rId13" cstate="print">
                <a:biLevel thresh="25000"/>
                <a:extLst>
                  <a:ext uri="{28A0092B-C50C-407E-A947-70E740481C1C}">
                    <a14:useLocalDpi xmlns:a14="http://schemas.microsoft.com/office/drawing/2010/main" val="0"/>
                  </a:ext>
                </a:extLst>
              </a:blip>
              <a:srcRect/>
              <a:stretch>
                <a:fillRect/>
              </a:stretch>
            </p:blipFill>
            <p:spPr bwMode="auto">
              <a:xfrm>
                <a:off x="9425537" y="1714658"/>
                <a:ext cx="640928" cy="640928"/>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411142316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7"/>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8"/>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96759"/>
            <a:ext cx="618186" cy="532571"/>
            <a:chOff x="2137893" y="3429000"/>
            <a:chExt cx="1068946" cy="826156"/>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65193"/>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5" name="Snip Single Corner Rectangle 14">
            <a:hlinkClick r:id="rId5" action="ppaction://hlinksldjump"/>
          </p:cNvPr>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grpSp>
        <p:nvGrpSpPr>
          <p:cNvPr id="2" name="Group 1"/>
          <p:cNvGrpSpPr/>
          <p:nvPr/>
        </p:nvGrpSpPr>
        <p:grpSpPr>
          <a:xfrm>
            <a:off x="420489" y="1124038"/>
            <a:ext cx="11389437" cy="5444187"/>
            <a:chOff x="420489" y="1124038"/>
            <a:chExt cx="11389437" cy="5444187"/>
          </a:xfrm>
        </p:grpSpPr>
        <p:sp>
          <p:nvSpPr>
            <p:cNvPr id="14" name="Snip Single Corner Rectangle 13"/>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sp>
          <p:nvSpPr>
            <p:cNvPr id="17" name="Rectangle 16"/>
            <p:cNvSpPr/>
            <p:nvPr/>
          </p:nvSpPr>
          <p:spPr>
            <a:xfrm>
              <a:off x="420489" y="1716466"/>
              <a:ext cx="11389437" cy="485175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1418122" y="2550086"/>
            <a:ext cx="9355757" cy="452628"/>
            <a:chOff x="1017431" y="2550086"/>
            <a:chExt cx="9355757" cy="452628"/>
          </a:xfrm>
        </p:grpSpPr>
        <p:grpSp>
          <p:nvGrpSpPr>
            <p:cNvPr id="25" name="Group 24"/>
            <p:cNvGrpSpPr/>
            <p:nvPr/>
          </p:nvGrpSpPr>
          <p:grpSpPr>
            <a:xfrm>
              <a:off x="1017431"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First Name</a:t>
                </a:r>
              </a:p>
            </p:txBody>
          </p:sp>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KYLE</a:t>
                </a:r>
              </a:p>
            </p:txBody>
          </p:sp>
        </p:grpSp>
        <p:grpSp>
          <p:nvGrpSpPr>
            <p:cNvPr id="27" name="Group 26"/>
            <p:cNvGrpSpPr/>
            <p:nvPr/>
          </p:nvGrpSpPr>
          <p:grpSpPr>
            <a:xfrm>
              <a:off x="6062480" y="2550086"/>
              <a:ext cx="4310708" cy="450000"/>
              <a:chOff x="5933691" y="2550086"/>
              <a:chExt cx="4310708" cy="450000"/>
            </a:xfrm>
          </p:grpSpPr>
          <p:sp>
            <p:nvSpPr>
              <p:cNvPr id="32" name="TextBox 31"/>
              <p:cNvSpPr txBox="1"/>
              <p:nvPr/>
            </p:nvSpPr>
            <p:spPr>
              <a:xfrm>
                <a:off x="5933691" y="2577659"/>
                <a:ext cx="1636802" cy="400110"/>
              </a:xfrm>
              <a:prstGeom prst="rect">
                <a:avLst/>
              </a:prstGeom>
              <a:noFill/>
            </p:spPr>
            <p:txBody>
              <a:bodyPr wrap="square" rtlCol="0">
                <a:spAutoFit/>
              </a:bodyPr>
              <a:lstStyle/>
              <a:p>
                <a:pPr algn="ctr"/>
                <a:r>
                  <a:rPr lang="en-US" sz="2000" dirty="0">
                    <a:latin typeface="Cooper Black" panose="0208090404030B020404" pitchFamily="18" charset="0"/>
                  </a:rPr>
                  <a:t>Last Name</a:t>
                </a:r>
              </a:p>
            </p:txBody>
          </p:sp>
          <p:sp>
            <p:nvSpPr>
              <p:cNvPr id="34" name="Rectangle 33"/>
              <p:cNvSpPr/>
              <p:nvPr/>
            </p:nvSpPr>
            <p:spPr>
              <a:xfrm>
                <a:off x="7511712" y="2550086"/>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LOMOGDA</a:t>
                </a:r>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2227157437"/>
              </p:ext>
            </p:extLst>
          </p:nvPr>
        </p:nvGraphicFramePr>
        <p:xfrm>
          <a:off x="835104" y="3615084"/>
          <a:ext cx="10521792" cy="216691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600" dirty="0">
                          <a:latin typeface="Arial Narrow" panose="020B0606020202030204" pitchFamily="34" charset="0"/>
                        </a:rPr>
                        <a:t>+</a:t>
                      </a:r>
                    </a:p>
                  </a:txBody>
                  <a:tcPr/>
                </a:tc>
                <a:tc>
                  <a:txBody>
                    <a:bodyPr/>
                    <a:lstStyle/>
                    <a:p>
                      <a:pPr algn="ctr"/>
                      <a:r>
                        <a:rPr lang="en-US" sz="1600" dirty="0">
                          <a:latin typeface="Arial Narrow" panose="020B0606020202030204" pitchFamily="34" charset="0"/>
                        </a:rPr>
                        <a:t>+</a:t>
                      </a:r>
                    </a:p>
                  </a:txBody>
                  <a:tcPr/>
                </a:tc>
                <a:tc>
                  <a:txBody>
                    <a:bodyPr/>
                    <a:lstStyle/>
                    <a:p>
                      <a:pPr algn="ctr"/>
                      <a:r>
                        <a:rPr lang="en-US" sz="1600" dirty="0">
                          <a:latin typeface="Arial Narrow" panose="020B0606020202030204" pitchFamily="34" charset="0"/>
                        </a:rPr>
                        <a:t>+</a:t>
                      </a:r>
                    </a:p>
                  </a:txBody>
                  <a:tcPr/>
                </a:tc>
                <a:tc>
                  <a:txBody>
                    <a:bodyPr/>
                    <a:lstStyle/>
                    <a:p>
                      <a:pPr algn="ctr"/>
                      <a:r>
                        <a:rPr lang="en-US" sz="1600" dirty="0">
                          <a:latin typeface="Arial Narrow" panose="020B0606020202030204" pitchFamily="34" charset="0"/>
                        </a:rPr>
                        <a:t>7:00 – 10:00 am</a:t>
                      </a:r>
                    </a:p>
                    <a:p>
                      <a:pPr algn="ctr"/>
                      <a:r>
                        <a:rPr lang="en-US" sz="1600" baseline="0" dirty="0">
                          <a:latin typeface="Arial Narrow" panose="020B0606020202030204" pitchFamily="34" charset="0"/>
                        </a:rPr>
                        <a:t>Rm. 104 – F1</a:t>
                      </a:r>
                      <a:endParaRPr lang="en-US" sz="1600" dirty="0">
                        <a:latin typeface="Arial Narrow" panose="020B0606020202030204" pitchFamily="34" charset="0"/>
                      </a:endParaRPr>
                    </a:p>
                  </a:txBody>
                  <a:tcPr/>
                </a:tc>
                <a:tc>
                  <a:txBody>
                    <a:bodyPr/>
                    <a:lstStyle/>
                    <a:p>
                      <a:pPr algn="ctr"/>
                      <a:r>
                        <a:rPr lang="en-US" sz="1600" dirty="0">
                          <a:latin typeface="Arial Narrow" panose="020B0606020202030204" pitchFamily="34" charset="0"/>
                        </a:rPr>
                        <a:t>+</a:t>
                      </a:r>
                    </a:p>
                  </a:txBody>
                  <a:tcPr/>
                </a:tc>
                <a:tc>
                  <a:txBody>
                    <a:bodyPr/>
                    <a:lstStyle/>
                    <a:p>
                      <a:pPr algn="ctr"/>
                      <a:r>
                        <a:rPr lang="en-US" sz="1600" dirty="0">
                          <a:latin typeface="Arial Narrow" panose="020B0606020202030204" pitchFamily="34" charset="0"/>
                        </a:rPr>
                        <a:t>9:00 – 11:00 am</a:t>
                      </a:r>
                    </a:p>
                    <a:p>
                      <a:pPr algn="ctr"/>
                      <a:r>
                        <a:rPr lang="en-US" sz="1600" baseline="0" dirty="0">
                          <a:latin typeface="Arial Narrow" panose="020B0606020202030204" pitchFamily="34" charset="0"/>
                        </a:rPr>
                        <a:t>Main Court</a:t>
                      </a:r>
                      <a:endParaRPr lang="en-US" sz="16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600" dirty="0">
                          <a:latin typeface="Arial Narrow" panose="020B0606020202030204" pitchFamily="34" charset="0"/>
                        </a:rPr>
                        <a:t>+</a:t>
                      </a:r>
                    </a:p>
                  </a:txBody>
                  <a:tcPr/>
                </a:tc>
                <a:tc>
                  <a:txBody>
                    <a:bodyPr/>
                    <a:lstStyle/>
                    <a:p>
                      <a:pPr algn="ctr"/>
                      <a:r>
                        <a:rPr lang="en-US" sz="1600" dirty="0">
                          <a:latin typeface="Arial Narrow" panose="020B0606020202030204" pitchFamily="34" charset="0"/>
                        </a:rPr>
                        <a:t>1:00 – 4:00 pm</a:t>
                      </a:r>
                    </a:p>
                    <a:p>
                      <a:pPr algn="ctr"/>
                      <a:r>
                        <a:rPr lang="en-US" sz="1600" baseline="0" dirty="0">
                          <a:latin typeface="Arial Narrow" panose="020B0606020202030204" pitchFamily="34" charset="0"/>
                        </a:rPr>
                        <a:t>Rm. 105 – F2</a:t>
                      </a:r>
                      <a:endParaRPr lang="en-US" sz="1600" dirty="0">
                        <a:latin typeface="Arial Narrow" panose="020B0606020202030204" pitchFamily="34" charset="0"/>
                      </a:endParaRPr>
                    </a:p>
                  </a:txBody>
                  <a:tcPr/>
                </a:tc>
                <a:tc>
                  <a:txBody>
                    <a:bodyPr/>
                    <a:lstStyle/>
                    <a:p>
                      <a:pPr algn="ctr"/>
                      <a:r>
                        <a:rPr lang="en-US" sz="1600" dirty="0">
                          <a:latin typeface="Arial Narrow" panose="020B0606020202030204" pitchFamily="34" charset="0"/>
                        </a:rPr>
                        <a:t>10:30 am – 1:30 pm</a:t>
                      </a:r>
                    </a:p>
                    <a:p>
                      <a:pPr algn="ctr"/>
                      <a:r>
                        <a:rPr lang="en-US" sz="1600" baseline="0" dirty="0">
                          <a:latin typeface="Arial Narrow" panose="020B0606020202030204" pitchFamily="34" charset="0"/>
                        </a:rPr>
                        <a:t>Main Court</a:t>
                      </a:r>
                      <a:endParaRPr lang="en-US" sz="1600" dirty="0">
                        <a:latin typeface="Arial Narrow" panose="020B0606020202030204" pitchFamily="34" charset="0"/>
                      </a:endParaRPr>
                    </a:p>
                  </a:txBody>
                  <a:tcPr/>
                </a:tc>
                <a:tc>
                  <a:txBody>
                    <a:bodyPr/>
                    <a:lstStyle/>
                    <a:p>
                      <a:pPr algn="ctr"/>
                      <a:endParaRPr lang="en-US" sz="1600" dirty="0">
                        <a:latin typeface="Arial Narrow" panose="020B0606020202030204" pitchFamily="34" charset="0"/>
                      </a:endParaRPr>
                    </a:p>
                  </a:txBody>
                  <a:tcPr/>
                </a:tc>
                <a:tc>
                  <a:txBody>
                    <a:bodyPr/>
                    <a:lstStyle/>
                    <a:p>
                      <a:pPr algn="ctr"/>
                      <a:r>
                        <a:rPr lang="en-US" sz="1600" dirty="0">
                          <a:latin typeface="Arial Narrow" panose="020B0606020202030204" pitchFamily="34" charset="0"/>
                        </a:rPr>
                        <a:t>+</a:t>
                      </a:r>
                    </a:p>
                  </a:txBody>
                  <a:tcPr/>
                </a:tc>
                <a:tc>
                  <a:txBody>
                    <a:bodyPr/>
                    <a:lstStyle/>
                    <a:p>
                      <a:pPr algn="ctr"/>
                      <a:r>
                        <a:rPr lang="en-US" sz="16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600" dirty="0">
                          <a:latin typeface="Arial Narrow" panose="020B0606020202030204" pitchFamily="34" charset="0"/>
                        </a:rPr>
                        <a:t>+</a:t>
                      </a:r>
                    </a:p>
                  </a:txBody>
                  <a:tcPr/>
                </a:tc>
                <a:tc>
                  <a:txBody>
                    <a:bodyPr/>
                    <a:lstStyle/>
                    <a:p>
                      <a:pPr algn="ctr"/>
                      <a:r>
                        <a:rPr lang="en-US" sz="1600" dirty="0">
                          <a:latin typeface="Arial Narrow" panose="020B0606020202030204" pitchFamily="34" charset="0"/>
                        </a:rPr>
                        <a:t>4:00 – 7:00 pm</a:t>
                      </a:r>
                    </a:p>
                    <a:p>
                      <a:pPr algn="ctr"/>
                      <a:r>
                        <a:rPr lang="en-US" sz="1600" baseline="0" dirty="0">
                          <a:latin typeface="Arial Narrow" panose="020B0606020202030204" pitchFamily="34" charset="0"/>
                        </a:rPr>
                        <a:t>Rm. 105 – F2</a:t>
                      </a:r>
                      <a:endParaRPr lang="en-US" sz="1600" dirty="0">
                        <a:latin typeface="Arial Narrow" panose="020B0606020202030204" pitchFamily="34" charset="0"/>
                      </a:endParaRPr>
                    </a:p>
                  </a:txBody>
                  <a:tcPr/>
                </a:tc>
                <a:tc>
                  <a:txBody>
                    <a:bodyPr/>
                    <a:lstStyle/>
                    <a:p>
                      <a:pPr algn="ctr"/>
                      <a:r>
                        <a:rPr lang="en-US" sz="1600" dirty="0">
                          <a:latin typeface="Arial Narrow" panose="020B0606020202030204" pitchFamily="34" charset="0"/>
                        </a:rPr>
                        <a:t>+</a:t>
                      </a:r>
                    </a:p>
                  </a:txBody>
                  <a:tcPr/>
                </a:tc>
                <a:tc>
                  <a:txBody>
                    <a:bodyPr/>
                    <a:lstStyle/>
                    <a:p>
                      <a:pPr algn="ctr"/>
                      <a:r>
                        <a:rPr lang="en-US" sz="1600" dirty="0">
                          <a:latin typeface="Arial Narrow" panose="020B0606020202030204" pitchFamily="34" charset="0"/>
                        </a:rPr>
                        <a:t>5:00 – 8:00 pm</a:t>
                      </a:r>
                    </a:p>
                    <a:p>
                      <a:pPr algn="ctr"/>
                      <a:r>
                        <a:rPr lang="en-US" sz="1600" baseline="0" dirty="0">
                          <a:latin typeface="Arial Narrow" panose="020B0606020202030204" pitchFamily="34" charset="0"/>
                        </a:rPr>
                        <a:t>Rm. 102 – F1</a:t>
                      </a:r>
                      <a:endParaRPr lang="en-US" sz="1600" dirty="0">
                        <a:latin typeface="Arial Narrow" panose="020B0606020202030204" pitchFamily="34" charset="0"/>
                      </a:endParaRPr>
                    </a:p>
                  </a:txBody>
                  <a:tcPr/>
                </a:tc>
                <a:tc>
                  <a:txBody>
                    <a:bodyPr/>
                    <a:lstStyle/>
                    <a:p>
                      <a:pPr algn="ctr"/>
                      <a:r>
                        <a:rPr lang="en-US" sz="1600" dirty="0">
                          <a:latin typeface="Arial Narrow" panose="020B0606020202030204" pitchFamily="34" charset="0"/>
                        </a:rPr>
                        <a:t>+</a:t>
                      </a:r>
                    </a:p>
                  </a:txBody>
                  <a:tcPr/>
                </a:tc>
                <a:tc>
                  <a:txBody>
                    <a:bodyPr/>
                    <a:lstStyle/>
                    <a:p>
                      <a:pPr algn="ctr"/>
                      <a:r>
                        <a:rPr lang="en-US" sz="16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sp>
        <p:nvSpPr>
          <p:cNvPr id="40" name="Rectangle 39">
            <a:hlinkClick r:id="rId4" action="ppaction://hlinksldjump"/>
          </p:cNvPr>
          <p:cNvSpPr/>
          <p:nvPr/>
        </p:nvSpPr>
        <p:spPr>
          <a:xfrm>
            <a:off x="5281656" y="5987561"/>
            <a:ext cx="1628687" cy="46141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2060"/>
                </a:solidFill>
                <a:latin typeface="Cooper Black" panose="0208090404030B020404" pitchFamily="18" charset="0"/>
              </a:rPr>
              <a:t>SUBMIT</a:t>
            </a:r>
          </a:p>
        </p:txBody>
      </p:sp>
      <p:grpSp>
        <p:nvGrpSpPr>
          <p:cNvPr id="3" name="Group 2"/>
          <p:cNvGrpSpPr/>
          <p:nvPr/>
        </p:nvGrpSpPr>
        <p:grpSpPr>
          <a:xfrm>
            <a:off x="3697681" y="1853973"/>
            <a:ext cx="4796639" cy="400110"/>
            <a:chOff x="2879279" y="1853973"/>
            <a:chExt cx="4796639" cy="400110"/>
          </a:xfrm>
        </p:grpSpPr>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110 - 8564 - 991</a:t>
                </a:r>
              </a:p>
            </p:txBody>
          </p:sp>
          <p:pic>
            <p:nvPicPr>
              <p:cNvPr id="1030" name="Picture 6" descr="Search Icon, Transparent Search.PNG Images &amp; Vector - FreeIconsPNG"/>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sp>
          <p:nvSpPr>
            <p:cNvPr id="36" name="TextBox 35"/>
            <p:cNvSpPr txBox="1"/>
            <p:nvPr/>
          </p:nvSpPr>
          <p:spPr>
            <a:xfrm>
              <a:off x="2879279" y="1853973"/>
              <a:ext cx="1636802" cy="400110"/>
            </a:xfrm>
            <a:prstGeom prst="rect">
              <a:avLst/>
            </a:prstGeom>
            <a:noFill/>
          </p:spPr>
          <p:txBody>
            <a:bodyPr wrap="square" rtlCol="0">
              <a:spAutoFit/>
            </a:bodyPr>
            <a:lstStyle/>
            <a:p>
              <a:pPr algn="ctr"/>
              <a:r>
                <a:rPr lang="en-US" sz="2000" dirty="0">
                  <a:latin typeface="Cooper Black" panose="0208090404030B020404" pitchFamily="18" charset="0"/>
                </a:rPr>
                <a:t>ID Number</a:t>
              </a:r>
            </a:p>
          </p:txBody>
        </p:sp>
      </p:grpSp>
      <p:sp>
        <p:nvSpPr>
          <p:cNvPr id="30" name="Rectangle 29"/>
          <p:cNvSpPr/>
          <p:nvPr/>
        </p:nvSpPr>
        <p:spPr>
          <a:xfrm>
            <a:off x="800636" y="4018208"/>
            <a:ext cx="1790163" cy="6254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865440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7"/>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8"/>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96759"/>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5" name="Snip Single Corner Rectangle 14">
            <a:hlinkClick r:id="rId5" action="ppaction://hlinksldjump"/>
          </p:cNvPr>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grpSp>
        <p:nvGrpSpPr>
          <p:cNvPr id="2" name="Group 1"/>
          <p:cNvGrpSpPr/>
          <p:nvPr/>
        </p:nvGrpSpPr>
        <p:grpSpPr>
          <a:xfrm>
            <a:off x="420489" y="1124038"/>
            <a:ext cx="11389437" cy="5444187"/>
            <a:chOff x="420489" y="1124038"/>
            <a:chExt cx="11389437" cy="5444187"/>
          </a:xfrm>
        </p:grpSpPr>
        <p:sp>
          <p:nvSpPr>
            <p:cNvPr id="14" name="Snip Single Corner Rectangle 13"/>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sp>
          <p:nvSpPr>
            <p:cNvPr id="17" name="Rectangle 16"/>
            <p:cNvSpPr/>
            <p:nvPr/>
          </p:nvSpPr>
          <p:spPr>
            <a:xfrm>
              <a:off x="420489" y="1716466"/>
              <a:ext cx="11389437" cy="485175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1418122" y="2550086"/>
            <a:ext cx="9355757" cy="452628"/>
            <a:chOff x="1017431" y="2550086"/>
            <a:chExt cx="9355757" cy="452628"/>
          </a:xfrm>
        </p:grpSpPr>
        <p:grpSp>
          <p:nvGrpSpPr>
            <p:cNvPr id="25" name="Group 24"/>
            <p:cNvGrpSpPr/>
            <p:nvPr/>
          </p:nvGrpSpPr>
          <p:grpSpPr>
            <a:xfrm>
              <a:off x="1017431"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First Name</a:t>
                </a:r>
              </a:p>
            </p:txBody>
          </p:sp>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KYLE</a:t>
                </a:r>
              </a:p>
            </p:txBody>
          </p:sp>
        </p:grpSp>
        <p:grpSp>
          <p:nvGrpSpPr>
            <p:cNvPr id="27" name="Group 26"/>
            <p:cNvGrpSpPr/>
            <p:nvPr/>
          </p:nvGrpSpPr>
          <p:grpSpPr>
            <a:xfrm>
              <a:off x="6062480" y="2550086"/>
              <a:ext cx="4310708" cy="450000"/>
              <a:chOff x="5933691" y="2550086"/>
              <a:chExt cx="4310708" cy="450000"/>
            </a:xfrm>
          </p:grpSpPr>
          <p:sp>
            <p:nvSpPr>
              <p:cNvPr id="32" name="TextBox 31"/>
              <p:cNvSpPr txBox="1"/>
              <p:nvPr/>
            </p:nvSpPr>
            <p:spPr>
              <a:xfrm>
                <a:off x="5933691" y="2577659"/>
                <a:ext cx="1636802" cy="400110"/>
              </a:xfrm>
              <a:prstGeom prst="rect">
                <a:avLst/>
              </a:prstGeom>
              <a:noFill/>
            </p:spPr>
            <p:txBody>
              <a:bodyPr wrap="square" rtlCol="0">
                <a:spAutoFit/>
              </a:bodyPr>
              <a:lstStyle/>
              <a:p>
                <a:pPr algn="ctr"/>
                <a:r>
                  <a:rPr lang="en-US" sz="2000" dirty="0">
                    <a:latin typeface="Cooper Black" panose="0208090404030B020404" pitchFamily="18" charset="0"/>
                  </a:rPr>
                  <a:t>Last Name</a:t>
                </a:r>
              </a:p>
            </p:txBody>
          </p:sp>
          <p:sp>
            <p:nvSpPr>
              <p:cNvPr id="34" name="Rectangle 33"/>
              <p:cNvSpPr/>
              <p:nvPr/>
            </p:nvSpPr>
            <p:spPr>
              <a:xfrm>
                <a:off x="7511712" y="2550086"/>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LOMOGDA</a:t>
                </a:r>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3195001629"/>
              </p:ext>
            </p:extLst>
          </p:nvPr>
        </p:nvGraphicFramePr>
        <p:xfrm>
          <a:off x="835104" y="3615084"/>
          <a:ext cx="10521792" cy="216691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600" dirty="0">
                          <a:latin typeface="Arial Narrow" panose="020B0606020202030204" pitchFamily="34" charset="0"/>
                        </a:rPr>
                        <a:t>7:00 – 10:00 am</a:t>
                      </a:r>
                    </a:p>
                    <a:p>
                      <a:pPr algn="ctr"/>
                      <a:r>
                        <a:rPr lang="en-US" sz="1600" baseline="0" dirty="0">
                          <a:latin typeface="Arial Narrow" panose="020B0606020202030204" pitchFamily="34" charset="0"/>
                        </a:rPr>
                        <a:t>Rm. 101 – F1</a:t>
                      </a:r>
                      <a:endParaRPr lang="en-US" sz="1600" dirty="0">
                        <a:latin typeface="Arial Narrow" panose="020B0606020202030204" pitchFamily="34" charset="0"/>
                      </a:endParaRPr>
                    </a:p>
                  </a:txBody>
                  <a:tcPr/>
                </a:tc>
                <a:tc>
                  <a:txBody>
                    <a:bodyPr/>
                    <a:lstStyle/>
                    <a:p>
                      <a:pPr algn="ctr"/>
                      <a:r>
                        <a:rPr lang="en-US" sz="1600" dirty="0">
                          <a:latin typeface="Arial Narrow" panose="020B0606020202030204" pitchFamily="34" charset="0"/>
                        </a:rPr>
                        <a:t>+</a:t>
                      </a:r>
                    </a:p>
                  </a:txBody>
                  <a:tcPr/>
                </a:tc>
                <a:tc>
                  <a:txBody>
                    <a:bodyPr/>
                    <a:lstStyle/>
                    <a:p>
                      <a:pPr algn="ctr"/>
                      <a:r>
                        <a:rPr lang="en-US" sz="1600" dirty="0">
                          <a:latin typeface="Arial Narrow" panose="020B0606020202030204" pitchFamily="34" charset="0"/>
                        </a:rPr>
                        <a:t>+</a:t>
                      </a:r>
                    </a:p>
                  </a:txBody>
                  <a:tcPr/>
                </a:tc>
                <a:tc>
                  <a:txBody>
                    <a:bodyPr/>
                    <a:lstStyle/>
                    <a:p>
                      <a:pPr algn="ctr"/>
                      <a:r>
                        <a:rPr lang="en-US" sz="1600" dirty="0">
                          <a:latin typeface="Arial Narrow" panose="020B0606020202030204" pitchFamily="34" charset="0"/>
                        </a:rPr>
                        <a:t>7:00 – 10:00 am</a:t>
                      </a:r>
                    </a:p>
                    <a:p>
                      <a:pPr algn="ctr"/>
                      <a:r>
                        <a:rPr lang="en-US" sz="1600" baseline="0" dirty="0">
                          <a:latin typeface="Arial Narrow" panose="020B0606020202030204" pitchFamily="34" charset="0"/>
                        </a:rPr>
                        <a:t>Rm. 104 – F1</a:t>
                      </a:r>
                      <a:endParaRPr lang="en-US" sz="1600" dirty="0">
                        <a:latin typeface="Arial Narrow" panose="020B0606020202030204" pitchFamily="34" charset="0"/>
                      </a:endParaRPr>
                    </a:p>
                  </a:txBody>
                  <a:tcPr/>
                </a:tc>
                <a:tc>
                  <a:txBody>
                    <a:bodyPr/>
                    <a:lstStyle/>
                    <a:p>
                      <a:pPr algn="ctr"/>
                      <a:r>
                        <a:rPr lang="en-US" sz="1600" dirty="0">
                          <a:latin typeface="Arial Narrow" panose="020B0606020202030204" pitchFamily="34" charset="0"/>
                        </a:rPr>
                        <a:t>+</a:t>
                      </a:r>
                    </a:p>
                  </a:txBody>
                  <a:tcPr/>
                </a:tc>
                <a:tc>
                  <a:txBody>
                    <a:bodyPr/>
                    <a:lstStyle/>
                    <a:p>
                      <a:pPr algn="ctr"/>
                      <a:r>
                        <a:rPr lang="en-US" sz="1600" dirty="0">
                          <a:latin typeface="Arial Narrow" panose="020B0606020202030204" pitchFamily="34" charset="0"/>
                        </a:rPr>
                        <a:t>9:00 – 11:00 am</a:t>
                      </a:r>
                    </a:p>
                    <a:p>
                      <a:pPr algn="ctr"/>
                      <a:r>
                        <a:rPr lang="en-US" sz="1600" baseline="0" dirty="0">
                          <a:latin typeface="Arial Narrow" panose="020B0606020202030204" pitchFamily="34" charset="0"/>
                        </a:rPr>
                        <a:t>Main Court</a:t>
                      </a:r>
                      <a:endParaRPr lang="en-US" sz="16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600" dirty="0">
                          <a:latin typeface="Arial Narrow" panose="020B0606020202030204" pitchFamily="34" charset="0"/>
                        </a:rPr>
                        <a:t>+</a:t>
                      </a:r>
                    </a:p>
                  </a:txBody>
                  <a:tcPr/>
                </a:tc>
                <a:tc>
                  <a:txBody>
                    <a:bodyPr/>
                    <a:lstStyle/>
                    <a:p>
                      <a:pPr algn="ctr"/>
                      <a:r>
                        <a:rPr lang="en-US" sz="1600" dirty="0">
                          <a:latin typeface="Arial Narrow" panose="020B0606020202030204" pitchFamily="34" charset="0"/>
                        </a:rPr>
                        <a:t>1:00 – 4:00 pm</a:t>
                      </a:r>
                    </a:p>
                    <a:p>
                      <a:pPr algn="ctr"/>
                      <a:r>
                        <a:rPr lang="en-US" sz="1600" baseline="0" dirty="0">
                          <a:latin typeface="Arial Narrow" panose="020B0606020202030204" pitchFamily="34" charset="0"/>
                        </a:rPr>
                        <a:t>Rm. 105 – F2</a:t>
                      </a:r>
                      <a:endParaRPr lang="en-US" sz="1600" dirty="0">
                        <a:latin typeface="Arial Narrow" panose="020B0606020202030204" pitchFamily="34" charset="0"/>
                      </a:endParaRPr>
                    </a:p>
                  </a:txBody>
                  <a:tcPr/>
                </a:tc>
                <a:tc>
                  <a:txBody>
                    <a:bodyPr/>
                    <a:lstStyle/>
                    <a:p>
                      <a:pPr algn="ctr"/>
                      <a:r>
                        <a:rPr lang="en-US" sz="1600" dirty="0">
                          <a:latin typeface="Arial Narrow" panose="020B0606020202030204" pitchFamily="34" charset="0"/>
                        </a:rPr>
                        <a:t>10:30 am – 1:30 pm</a:t>
                      </a:r>
                    </a:p>
                    <a:p>
                      <a:pPr algn="ctr"/>
                      <a:r>
                        <a:rPr lang="en-US" sz="1600" baseline="0" dirty="0">
                          <a:latin typeface="Arial Narrow" panose="020B0606020202030204" pitchFamily="34" charset="0"/>
                        </a:rPr>
                        <a:t>Main Court</a:t>
                      </a:r>
                      <a:endParaRPr lang="en-US" sz="1600" dirty="0">
                        <a:latin typeface="Arial Narrow" panose="020B0606020202030204" pitchFamily="34" charset="0"/>
                      </a:endParaRPr>
                    </a:p>
                  </a:txBody>
                  <a:tcPr/>
                </a:tc>
                <a:tc>
                  <a:txBody>
                    <a:bodyPr/>
                    <a:lstStyle/>
                    <a:p>
                      <a:pPr algn="ctr"/>
                      <a:endParaRPr lang="en-US" sz="1600" dirty="0">
                        <a:latin typeface="Arial Narrow" panose="020B0606020202030204" pitchFamily="34" charset="0"/>
                      </a:endParaRPr>
                    </a:p>
                  </a:txBody>
                  <a:tcPr/>
                </a:tc>
                <a:tc>
                  <a:txBody>
                    <a:bodyPr/>
                    <a:lstStyle/>
                    <a:p>
                      <a:pPr algn="ctr"/>
                      <a:r>
                        <a:rPr lang="en-US" sz="1600" dirty="0">
                          <a:latin typeface="Arial Narrow" panose="020B0606020202030204" pitchFamily="34" charset="0"/>
                        </a:rPr>
                        <a:t>+</a:t>
                      </a:r>
                    </a:p>
                  </a:txBody>
                  <a:tcPr/>
                </a:tc>
                <a:tc>
                  <a:txBody>
                    <a:bodyPr/>
                    <a:lstStyle/>
                    <a:p>
                      <a:pPr algn="ctr"/>
                      <a:r>
                        <a:rPr lang="en-US" sz="16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600" dirty="0">
                          <a:latin typeface="Arial Narrow" panose="020B0606020202030204" pitchFamily="34" charset="0"/>
                        </a:rPr>
                        <a:t>+</a:t>
                      </a:r>
                    </a:p>
                  </a:txBody>
                  <a:tcPr/>
                </a:tc>
                <a:tc>
                  <a:txBody>
                    <a:bodyPr/>
                    <a:lstStyle/>
                    <a:p>
                      <a:pPr algn="ctr"/>
                      <a:r>
                        <a:rPr lang="en-US" sz="1600" dirty="0">
                          <a:latin typeface="Arial Narrow" panose="020B0606020202030204" pitchFamily="34" charset="0"/>
                        </a:rPr>
                        <a:t>4:00 – 7:00 pm</a:t>
                      </a:r>
                    </a:p>
                    <a:p>
                      <a:pPr algn="ctr"/>
                      <a:r>
                        <a:rPr lang="en-US" sz="1600" baseline="0" dirty="0">
                          <a:latin typeface="Arial Narrow" panose="020B0606020202030204" pitchFamily="34" charset="0"/>
                        </a:rPr>
                        <a:t>Rm. 105 – F2</a:t>
                      </a:r>
                      <a:endParaRPr lang="en-US" sz="1600" dirty="0">
                        <a:latin typeface="Arial Narrow" panose="020B0606020202030204" pitchFamily="34" charset="0"/>
                      </a:endParaRPr>
                    </a:p>
                  </a:txBody>
                  <a:tcPr/>
                </a:tc>
                <a:tc>
                  <a:txBody>
                    <a:bodyPr/>
                    <a:lstStyle/>
                    <a:p>
                      <a:pPr algn="ctr"/>
                      <a:r>
                        <a:rPr lang="en-US" sz="1600" dirty="0">
                          <a:latin typeface="Arial Narrow" panose="020B0606020202030204" pitchFamily="34" charset="0"/>
                        </a:rPr>
                        <a:t>+</a:t>
                      </a:r>
                    </a:p>
                  </a:txBody>
                  <a:tcPr/>
                </a:tc>
                <a:tc>
                  <a:txBody>
                    <a:bodyPr/>
                    <a:lstStyle/>
                    <a:p>
                      <a:pPr algn="ctr"/>
                      <a:r>
                        <a:rPr lang="en-US" sz="1600" dirty="0">
                          <a:latin typeface="Arial Narrow" panose="020B0606020202030204" pitchFamily="34" charset="0"/>
                        </a:rPr>
                        <a:t>5:00 – 8:00 pm</a:t>
                      </a:r>
                    </a:p>
                    <a:p>
                      <a:pPr algn="ctr"/>
                      <a:r>
                        <a:rPr lang="en-US" sz="1600" baseline="0" dirty="0">
                          <a:latin typeface="Arial Narrow" panose="020B0606020202030204" pitchFamily="34" charset="0"/>
                        </a:rPr>
                        <a:t>Rm. 102 – F1</a:t>
                      </a:r>
                      <a:endParaRPr lang="en-US" sz="1600" dirty="0">
                        <a:latin typeface="Arial Narrow" panose="020B0606020202030204" pitchFamily="34" charset="0"/>
                      </a:endParaRPr>
                    </a:p>
                  </a:txBody>
                  <a:tcPr/>
                </a:tc>
                <a:tc>
                  <a:txBody>
                    <a:bodyPr/>
                    <a:lstStyle/>
                    <a:p>
                      <a:pPr algn="ctr"/>
                      <a:r>
                        <a:rPr lang="en-US" sz="1600" dirty="0">
                          <a:latin typeface="Arial Narrow" panose="020B0606020202030204" pitchFamily="34" charset="0"/>
                        </a:rPr>
                        <a:t>+</a:t>
                      </a:r>
                    </a:p>
                  </a:txBody>
                  <a:tcPr/>
                </a:tc>
                <a:tc>
                  <a:txBody>
                    <a:bodyPr/>
                    <a:lstStyle/>
                    <a:p>
                      <a:pPr algn="ctr"/>
                      <a:r>
                        <a:rPr lang="en-US" sz="16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sp>
        <p:nvSpPr>
          <p:cNvPr id="40" name="Rectangle 39">
            <a:hlinkClick r:id="rId6" action="ppaction://hlinksldjump"/>
          </p:cNvPr>
          <p:cNvSpPr/>
          <p:nvPr/>
        </p:nvSpPr>
        <p:spPr>
          <a:xfrm>
            <a:off x="5281656" y="5987561"/>
            <a:ext cx="1628687" cy="46141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2060"/>
                </a:solidFill>
                <a:latin typeface="Cooper Black" panose="0208090404030B020404" pitchFamily="18" charset="0"/>
              </a:rPr>
              <a:t>SUBMIT</a:t>
            </a:r>
          </a:p>
        </p:txBody>
      </p:sp>
      <p:grpSp>
        <p:nvGrpSpPr>
          <p:cNvPr id="3" name="Group 2"/>
          <p:cNvGrpSpPr/>
          <p:nvPr/>
        </p:nvGrpSpPr>
        <p:grpSpPr>
          <a:xfrm>
            <a:off x="3697681" y="1853973"/>
            <a:ext cx="4796639" cy="400110"/>
            <a:chOff x="2879279" y="1853973"/>
            <a:chExt cx="4796639" cy="400110"/>
          </a:xfrm>
        </p:grpSpPr>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110 - 8564 - 991</a:t>
                </a:r>
              </a:p>
            </p:txBody>
          </p:sp>
          <p:pic>
            <p:nvPicPr>
              <p:cNvPr id="1030" name="Picture 6" descr="Search Icon, Transparent Search.PNG Images &amp; Vector - FreeIconsPNG"/>
              <p:cNvPicPr>
                <a:picLocks noChangeAspect="1" noChangeArrowheads="1"/>
              </p:cNvPicPr>
              <p:nvPr/>
            </p:nvPicPr>
            <p:blipFill>
              <a:blip r:embed="rId7"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sp>
          <p:nvSpPr>
            <p:cNvPr id="36" name="TextBox 35"/>
            <p:cNvSpPr txBox="1"/>
            <p:nvPr/>
          </p:nvSpPr>
          <p:spPr>
            <a:xfrm>
              <a:off x="2879279" y="1853973"/>
              <a:ext cx="1636802" cy="400110"/>
            </a:xfrm>
            <a:prstGeom prst="rect">
              <a:avLst/>
            </a:prstGeom>
            <a:noFill/>
          </p:spPr>
          <p:txBody>
            <a:bodyPr wrap="square" rtlCol="0">
              <a:spAutoFit/>
            </a:bodyPr>
            <a:lstStyle/>
            <a:p>
              <a:pPr algn="ctr"/>
              <a:r>
                <a:rPr lang="en-US" sz="2000" dirty="0">
                  <a:latin typeface="Cooper Black" panose="0208090404030B020404" pitchFamily="18" charset="0"/>
                </a:rPr>
                <a:t>ID Number</a:t>
              </a:r>
            </a:p>
          </p:txBody>
        </p:sp>
      </p:grpSp>
      <p:sp>
        <p:nvSpPr>
          <p:cNvPr id="30" name="Rectangle 29"/>
          <p:cNvSpPr/>
          <p:nvPr/>
        </p:nvSpPr>
        <p:spPr>
          <a:xfrm>
            <a:off x="9427335" y="-1"/>
            <a:ext cx="2764665" cy="457200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p:cNvGrpSpPr/>
          <p:nvPr/>
        </p:nvGrpSpPr>
        <p:grpSpPr>
          <a:xfrm>
            <a:off x="9615852" y="150457"/>
            <a:ext cx="618186" cy="537338"/>
            <a:chOff x="2137893" y="3429000"/>
            <a:chExt cx="1068946" cy="833551"/>
          </a:xfrm>
          <a:solidFill>
            <a:schemeClr val="bg1"/>
          </a:solidFill>
        </p:grpSpPr>
        <p:sp>
          <p:nvSpPr>
            <p:cNvPr id="33" name="Flowchart: Terminator 32"/>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Terminator 34"/>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Terminator 36"/>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9437825" y="940848"/>
            <a:ext cx="2764800" cy="720000"/>
            <a:chOff x="9437825" y="940848"/>
            <a:chExt cx="2764800" cy="720000"/>
          </a:xfrm>
        </p:grpSpPr>
        <p:sp>
          <p:nvSpPr>
            <p:cNvPr id="41" name="Rectangle 40"/>
            <p:cNvSpPr/>
            <p:nvPr/>
          </p:nvSpPr>
          <p:spPr>
            <a:xfrm>
              <a:off x="9437825" y="940848"/>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dirty="0">
                  <a:latin typeface="Cooper Black" panose="0208090404030B020404" pitchFamily="18" charset="0"/>
                </a:rPr>
                <a:t>ABOUT</a:t>
              </a:r>
            </a:p>
          </p:txBody>
        </p:sp>
        <p:pic>
          <p:nvPicPr>
            <p:cNvPr id="42" name="Picture 2" descr="Questions sign #AD , #Paid, #Ad, #sign, #Questions | Question sign ..."/>
            <p:cNvPicPr>
              <a:picLocks noChangeAspect="1" noChangeArrowheads="1"/>
            </p:cNvPicPr>
            <p:nvPr/>
          </p:nvPicPr>
          <p:blipFill>
            <a:blip r:embed="rId8" cstate="print">
              <a:biLevel thresh="25000"/>
              <a:extLst>
                <a:ext uri="{28A0092B-C50C-407E-A947-70E740481C1C}">
                  <a14:useLocalDpi xmlns:a14="http://schemas.microsoft.com/office/drawing/2010/main" val="0"/>
                </a:ext>
              </a:extLst>
            </a:blip>
            <a:srcRect/>
            <a:stretch>
              <a:fillRect/>
            </a:stretch>
          </p:blipFill>
          <p:spPr bwMode="auto">
            <a:xfrm>
              <a:off x="9493153" y="1059511"/>
              <a:ext cx="449227" cy="4492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3" name="Group 42"/>
          <p:cNvGrpSpPr/>
          <p:nvPr/>
        </p:nvGrpSpPr>
        <p:grpSpPr>
          <a:xfrm>
            <a:off x="9425537" y="1675122"/>
            <a:ext cx="2777088" cy="720000"/>
            <a:chOff x="9425537" y="1675122"/>
            <a:chExt cx="2777088" cy="720000"/>
          </a:xfrm>
        </p:grpSpPr>
        <p:sp>
          <p:nvSpPr>
            <p:cNvPr id="44" name="Rectangle 43">
              <a:hlinkClick r:id="rId9" action="ppaction://hlinksldjump"/>
            </p:cNvPr>
            <p:cNvSpPr/>
            <p:nvPr/>
          </p:nvSpPr>
          <p:spPr>
            <a:xfrm>
              <a:off x="9437825" y="1675122"/>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oper Black" panose="0208090404030B020404" pitchFamily="18" charset="0"/>
                </a:rPr>
                <a:t>          LOG OUT</a:t>
              </a:r>
            </a:p>
          </p:txBody>
        </p:sp>
        <p:pic>
          <p:nvPicPr>
            <p:cNvPr id="45" name="Picture 8" descr="Power-off2 PNG, SVG Clip art for Web - Download Clip Art, PNG Icon Arts">
              <a:hlinkClick r:id="rId9" action="ppaction://hlinksldjump"/>
            </p:cNvPr>
            <p:cNvPicPr>
              <a:picLocks noChangeAspect="1" noChangeArrowheads="1"/>
            </p:cNvPicPr>
            <p:nvPr/>
          </p:nvPicPr>
          <p:blipFill>
            <a:blip r:embed="rId10" cstate="print">
              <a:biLevel thresh="25000"/>
              <a:extLst>
                <a:ext uri="{28A0092B-C50C-407E-A947-70E740481C1C}">
                  <a14:useLocalDpi xmlns:a14="http://schemas.microsoft.com/office/drawing/2010/main" val="0"/>
                </a:ext>
              </a:extLst>
            </a:blip>
            <a:srcRect/>
            <a:stretch>
              <a:fillRect/>
            </a:stretch>
          </p:blipFill>
          <p:spPr bwMode="auto">
            <a:xfrm>
              <a:off x="9425537" y="1714658"/>
              <a:ext cx="640928" cy="640928"/>
            </a:xfrm>
            <a:prstGeom prst="rect">
              <a:avLst/>
            </a:prstGeom>
            <a:noFill/>
            <a:extLst>
              <a:ext uri="{909E8E84-426E-40DD-AFC4-6F175D3DCCD1}">
                <a14:hiddenFill xmlns:a14="http://schemas.microsoft.com/office/drawing/2010/main">
                  <a:solidFill>
                    <a:srgbClr val="FFFFFF"/>
                  </a:solidFill>
                </a14:hiddenFill>
              </a:ext>
            </a:extLst>
          </p:spPr>
        </p:pic>
      </p:grpSp>
      <p:pic>
        <p:nvPicPr>
          <p:cNvPr id="46" name="Picture 4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14770773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7"/>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8"/>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0456"/>
            <a:ext cx="618186" cy="540950"/>
            <a:chOff x="2137893" y="3429000"/>
            <a:chExt cx="1068946" cy="839154"/>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8191"/>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Snip Single Corner Rectangle 14">
            <a:hlinkClick r:id="rId4" action="ppaction://hlinksldjump"/>
          </p:cNvPr>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4" name="Group 3"/>
          <p:cNvGrpSpPr/>
          <p:nvPr/>
        </p:nvGrpSpPr>
        <p:grpSpPr>
          <a:xfrm>
            <a:off x="420489" y="1124038"/>
            <a:ext cx="11389437" cy="5444187"/>
            <a:chOff x="420489" y="1124038"/>
            <a:chExt cx="11389437" cy="5444187"/>
          </a:xfrm>
        </p:grpSpPr>
        <p:sp>
          <p:nvSpPr>
            <p:cNvPr id="16" name="Snip Single Corner Rectangle 15"/>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7" name="Rectangle 16"/>
            <p:cNvSpPr/>
            <p:nvPr/>
          </p:nvSpPr>
          <p:spPr>
            <a:xfrm>
              <a:off x="420489" y="1716466"/>
              <a:ext cx="11389437" cy="485175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4436552" y="3593268"/>
            <a:ext cx="3844193" cy="450000"/>
            <a:chOff x="1680841" y="2813808"/>
            <a:chExt cx="3844193" cy="450000"/>
          </a:xfrm>
        </p:grpSpPr>
        <p:sp>
          <p:nvSpPr>
            <p:cNvPr id="20" name="TextBox 19"/>
            <p:cNvSpPr txBox="1"/>
            <p:nvPr/>
          </p:nvSpPr>
          <p:spPr>
            <a:xfrm>
              <a:off x="1680841" y="2838753"/>
              <a:ext cx="1111505" cy="400110"/>
            </a:xfrm>
            <a:prstGeom prst="rect">
              <a:avLst/>
            </a:prstGeom>
            <a:noFill/>
          </p:spPr>
          <p:txBody>
            <a:bodyPr wrap="square" rtlCol="0">
              <a:spAutoFit/>
            </a:bodyPr>
            <a:lstStyle/>
            <a:p>
              <a:pPr algn="ctr"/>
              <a:r>
                <a:rPr lang="en-US" sz="2000" dirty="0">
                  <a:latin typeface="Cooper Black" panose="0208090404030B020404" pitchFamily="18" charset="0"/>
                </a:rPr>
                <a:t>DATE</a:t>
              </a:r>
            </a:p>
          </p:txBody>
        </p:sp>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MONDAY, 09-30-2024</a:t>
              </a:r>
            </a:p>
          </p:txBody>
        </p:sp>
      </p:grpSp>
      <p:grpSp>
        <p:nvGrpSpPr>
          <p:cNvPr id="27" name="Group 26"/>
          <p:cNvGrpSpPr/>
          <p:nvPr/>
        </p:nvGrpSpPr>
        <p:grpSpPr>
          <a:xfrm>
            <a:off x="4489721" y="4352887"/>
            <a:ext cx="3791024" cy="450000"/>
            <a:chOff x="6453375" y="2550086"/>
            <a:chExt cx="3791024" cy="450000"/>
          </a:xfrm>
        </p:grpSpPr>
        <p:sp>
          <p:nvSpPr>
            <p:cNvPr id="32" name="TextBox 31"/>
            <p:cNvSpPr txBox="1"/>
            <p:nvPr/>
          </p:nvSpPr>
          <p:spPr>
            <a:xfrm>
              <a:off x="6453375" y="2576546"/>
              <a:ext cx="1117118" cy="400110"/>
            </a:xfrm>
            <a:prstGeom prst="rect">
              <a:avLst/>
            </a:prstGeom>
            <a:noFill/>
          </p:spPr>
          <p:txBody>
            <a:bodyPr wrap="square" rtlCol="0">
              <a:spAutoFit/>
            </a:bodyPr>
            <a:lstStyle/>
            <a:p>
              <a:pPr algn="ctr"/>
              <a:r>
                <a:rPr lang="en-US" sz="2000" dirty="0">
                  <a:latin typeface="Cooper Black" panose="0208090404030B020404" pitchFamily="18" charset="0"/>
                </a:rPr>
                <a:t>TIME</a:t>
              </a:r>
            </a:p>
          </p:txBody>
        </p:sp>
        <p:sp>
          <p:nvSpPr>
            <p:cNvPr id="34" name="Rectangle 33"/>
            <p:cNvSpPr/>
            <p:nvPr/>
          </p:nvSpPr>
          <p:spPr>
            <a:xfrm>
              <a:off x="7511712" y="2550086"/>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7:00 – 10:00 AM</a:t>
              </a:r>
            </a:p>
          </p:txBody>
        </p:sp>
      </p:grpSp>
      <p:sp>
        <p:nvSpPr>
          <p:cNvPr id="40" name="Rectangle 39">
            <a:hlinkClick r:id="rId6" action="ppaction://hlinksldjump"/>
          </p:cNvPr>
          <p:cNvSpPr/>
          <p:nvPr/>
        </p:nvSpPr>
        <p:spPr>
          <a:xfrm>
            <a:off x="5281656" y="5887258"/>
            <a:ext cx="1628687" cy="46141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4">
                    <a:lumMod val="75000"/>
                  </a:schemeClr>
                </a:solidFill>
                <a:latin typeface="Cooper Black" panose="0208090404030B020404" pitchFamily="18" charset="0"/>
              </a:rPr>
              <a:t>SUBMIT</a:t>
            </a:r>
          </a:p>
        </p:txBody>
      </p:sp>
      <p:grpSp>
        <p:nvGrpSpPr>
          <p:cNvPr id="31" name="Group 30"/>
          <p:cNvGrpSpPr/>
          <p:nvPr/>
        </p:nvGrpSpPr>
        <p:grpSpPr>
          <a:xfrm>
            <a:off x="3911256" y="2078576"/>
            <a:ext cx="4369489" cy="450000"/>
            <a:chOff x="1155545" y="2813808"/>
            <a:chExt cx="4369489" cy="450000"/>
          </a:xfrm>
        </p:grpSpPr>
        <p:sp>
          <p:nvSpPr>
            <p:cNvPr id="42" name="TextBox 41"/>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43" name="Group 42"/>
            <p:cNvGrpSpPr/>
            <p:nvPr/>
          </p:nvGrpSpPr>
          <p:grpSpPr>
            <a:xfrm>
              <a:off x="2792347" y="2813808"/>
              <a:ext cx="2732687" cy="450000"/>
              <a:chOff x="2792347" y="2813808"/>
              <a:chExt cx="2732687" cy="450000"/>
            </a:xfrm>
          </p:grpSpPr>
          <p:sp>
            <p:nvSpPr>
              <p:cNvPr id="44" name="Rectangle 4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MAIN</a:t>
                </a:r>
              </a:p>
            </p:txBody>
          </p:sp>
          <p:sp>
            <p:nvSpPr>
              <p:cNvPr id="45" name="Isosceles Triangle 44"/>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3" name="Group 32"/>
          <p:cNvGrpSpPr/>
          <p:nvPr/>
        </p:nvGrpSpPr>
        <p:grpSpPr>
          <a:xfrm>
            <a:off x="4151553" y="2830138"/>
            <a:ext cx="4129192" cy="450000"/>
            <a:chOff x="6115207" y="2550086"/>
            <a:chExt cx="4129192" cy="450000"/>
          </a:xfrm>
        </p:grpSpPr>
        <p:sp>
          <p:nvSpPr>
            <p:cNvPr id="35" name="TextBox 34"/>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7" name="Group 36"/>
            <p:cNvGrpSpPr/>
            <p:nvPr/>
          </p:nvGrpSpPr>
          <p:grpSpPr>
            <a:xfrm>
              <a:off x="7511712" y="2550086"/>
              <a:ext cx="2732687" cy="450000"/>
              <a:chOff x="2792347" y="2813808"/>
              <a:chExt cx="2732687" cy="450000"/>
            </a:xfrm>
          </p:grpSpPr>
          <p:sp>
            <p:nvSpPr>
              <p:cNvPr id="39" name="Rectangle 38"/>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101</a:t>
                </a:r>
              </a:p>
            </p:txBody>
          </p:sp>
          <p:sp>
            <p:nvSpPr>
              <p:cNvPr id="41" name="Isosceles Triangle 40"/>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6" name="Group 45"/>
          <p:cNvGrpSpPr/>
          <p:nvPr/>
        </p:nvGrpSpPr>
        <p:grpSpPr>
          <a:xfrm>
            <a:off x="2805228" y="5068274"/>
            <a:ext cx="5475517" cy="450000"/>
            <a:chOff x="4768882" y="2550086"/>
            <a:chExt cx="5475517" cy="450000"/>
          </a:xfrm>
        </p:grpSpPr>
        <p:sp>
          <p:nvSpPr>
            <p:cNvPr id="47" name="TextBox 46"/>
            <p:cNvSpPr txBox="1"/>
            <p:nvPr/>
          </p:nvSpPr>
          <p:spPr>
            <a:xfrm>
              <a:off x="4768882" y="2575031"/>
              <a:ext cx="2817129" cy="400110"/>
            </a:xfrm>
            <a:prstGeom prst="rect">
              <a:avLst/>
            </a:prstGeom>
            <a:noFill/>
          </p:spPr>
          <p:txBody>
            <a:bodyPr wrap="square" rtlCol="0">
              <a:spAutoFit/>
            </a:bodyPr>
            <a:lstStyle/>
            <a:p>
              <a:pPr algn="ctr"/>
              <a:r>
                <a:rPr lang="en-US" sz="2000" dirty="0">
                  <a:latin typeface="Cooper Black" panose="0208090404030B020404" pitchFamily="18" charset="0"/>
                </a:rPr>
                <a:t>Instructor’s Name</a:t>
              </a:r>
            </a:p>
          </p:txBody>
        </p:sp>
        <p:sp>
          <p:nvSpPr>
            <p:cNvPr id="48" name="Rectangle 47"/>
            <p:cNvSpPr/>
            <p:nvPr/>
          </p:nvSpPr>
          <p:spPr>
            <a:xfrm>
              <a:off x="7511712" y="2550086"/>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MR. KYLE LOMOGDA</a:t>
              </a:r>
            </a:p>
          </p:txBody>
        </p:sp>
      </p:grpSp>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56490073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7"/>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8"/>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0456"/>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Snip Single Corner Rectangle 14">
            <a:hlinkClick r:id="rId4" action="ppaction://hlinksldjump"/>
          </p:cNvPr>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4" name="Group 3"/>
          <p:cNvGrpSpPr/>
          <p:nvPr/>
        </p:nvGrpSpPr>
        <p:grpSpPr>
          <a:xfrm>
            <a:off x="420489" y="1124038"/>
            <a:ext cx="11389437" cy="5444187"/>
            <a:chOff x="420489" y="1124038"/>
            <a:chExt cx="11389437" cy="5444187"/>
          </a:xfrm>
        </p:grpSpPr>
        <p:sp>
          <p:nvSpPr>
            <p:cNvPr id="16" name="Snip Single Corner Rectangle 15"/>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7" name="Rectangle 16"/>
            <p:cNvSpPr/>
            <p:nvPr/>
          </p:nvSpPr>
          <p:spPr>
            <a:xfrm>
              <a:off x="420489" y="1716466"/>
              <a:ext cx="11389437" cy="485175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4436552" y="3593268"/>
            <a:ext cx="3844193" cy="450000"/>
            <a:chOff x="1680841" y="2813808"/>
            <a:chExt cx="3844193" cy="450000"/>
          </a:xfrm>
        </p:grpSpPr>
        <p:sp>
          <p:nvSpPr>
            <p:cNvPr id="20" name="TextBox 19"/>
            <p:cNvSpPr txBox="1"/>
            <p:nvPr/>
          </p:nvSpPr>
          <p:spPr>
            <a:xfrm>
              <a:off x="1680841" y="2838753"/>
              <a:ext cx="1111505" cy="400110"/>
            </a:xfrm>
            <a:prstGeom prst="rect">
              <a:avLst/>
            </a:prstGeom>
            <a:noFill/>
          </p:spPr>
          <p:txBody>
            <a:bodyPr wrap="square" rtlCol="0">
              <a:spAutoFit/>
            </a:bodyPr>
            <a:lstStyle/>
            <a:p>
              <a:pPr algn="ctr"/>
              <a:r>
                <a:rPr lang="en-US" sz="2000" dirty="0">
                  <a:latin typeface="Cooper Black" panose="0208090404030B020404" pitchFamily="18" charset="0"/>
                </a:rPr>
                <a:t>DATE</a:t>
              </a:r>
            </a:p>
          </p:txBody>
        </p:sp>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MONDAY, 09-30-2024</a:t>
              </a:r>
            </a:p>
          </p:txBody>
        </p:sp>
      </p:grpSp>
      <p:grpSp>
        <p:nvGrpSpPr>
          <p:cNvPr id="27" name="Group 26"/>
          <p:cNvGrpSpPr/>
          <p:nvPr/>
        </p:nvGrpSpPr>
        <p:grpSpPr>
          <a:xfrm>
            <a:off x="4489721" y="4352887"/>
            <a:ext cx="3791024" cy="450000"/>
            <a:chOff x="6453375" y="2550086"/>
            <a:chExt cx="3791024" cy="450000"/>
          </a:xfrm>
        </p:grpSpPr>
        <p:sp>
          <p:nvSpPr>
            <p:cNvPr id="32" name="TextBox 31"/>
            <p:cNvSpPr txBox="1"/>
            <p:nvPr/>
          </p:nvSpPr>
          <p:spPr>
            <a:xfrm>
              <a:off x="6453375" y="2576546"/>
              <a:ext cx="1117118" cy="400110"/>
            </a:xfrm>
            <a:prstGeom prst="rect">
              <a:avLst/>
            </a:prstGeom>
            <a:noFill/>
          </p:spPr>
          <p:txBody>
            <a:bodyPr wrap="square" rtlCol="0">
              <a:spAutoFit/>
            </a:bodyPr>
            <a:lstStyle/>
            <a:p>
              <a:pPr algn="ctr"/>
              <a:r>
                <a:rPr lang="en-US" sz="2000" dirty="0">
                  <a:latin typeface="Cooper Black" panose="0208090404030B020404" pitchFamily="18" charset="0"/>
                </a:rPr>
                <a:t>TIME</a:t>
              </a:r>
            </a:p>
          </p:txBody>
        </p:sp>
        <p:sp>
          <p:nvSpPr>
            <p:cNvPr id="34" name="Rectangle 33"/>
            <p:cNvSpPr/>
            <p:nvPr/>
          </p:nvSpPr>
          <p:spPr>
            <a:xfrm>
              <a:off x="7511712" y="2550086"/>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7:00 – 10:00 AM</a:t>
              </a:r>
            </a:p>
          </p:txBody>
        </p:sp>
      </p:grpSp>
      <p:sp>
        <p:nvSpPr>
          <p:cNvPr id="40" name="Rectangle 39">
            <a:hlinkClick r:id="rId6" action="ppaction://hlinksldjump"/>
          </p:cNvPr>
          <p:cNvSpPr/>
          <p:nvPr/>
        </p:nvSpPr>
        <p:spPr>
          <a:xfrm>
            <a:off x="5281656" y="5887258"/>
            <a:ext cx="1628687" cy="46141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4">
                    <a:lumMod val="75000"/>
                  </a:schemeClr>
                </a:solidFill>
                <a:latin typeface="Cooper Black" panose="0208090404030B020404" pitchFamily="18" charset="0"/>
              </a:rPr>
              <a:t>SUBMIT</a:t>
            </a:r>
          </a:p>
        </p:txBody>
      </p:sp>
      <p:grpSp>
        <p:nvGrpSpPr>
          <p:cNvPr id="31" name="Group 30"/>
          <p:cNvGrpSpPr/>
          <p:nvPr/>
        </p:nvGrpSpPr>
        <p:grpSpPr>
          <a:xfrm>
            <a:off x="3911256" y="2078576"/>
            <a:ext cx="4369489" cy="450000"/>
            <a:chOff x="1155545" y="2813808"/>
            <a:chExt cx="4369489" cy="450000"/>
          </a:xfrm>
        </p:grpSpPr>
        <p:sp>
          <p:nvSpPr>
            <p:cNvPr id="42" name="TextBox 41"/>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43" name="Group 42"/>
            <p:cNvGrpSpPr/>
            <p:nvPr/>
          </p:nvGrpSpPr>
          <p:grpSpPr>
            <a:xfrm>
              <a:off x="2792347" y="2813808"/>
              <a:ext cx="2732687" cy="450000"/>
              <a:chOff x="2792347" y="2813808"/>
              <a:chExt cx="2732687" cy="450000"/>
            </a:xfrm>
          </p:grpSpPr>
          <p:sp>
            <p:nvSpPr>
              <p:cNvPr id="44" name="Rectangle 4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MAIN</a:t>
                </a:r>
              </a:p>
            </p:txBody>
          </p:sp>
          <p:sp>
            <p:nvSpPr>
              <p:cNvPr id="45" name="Isosceles Triangle 44"/>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3" name="Group 32"/>
          <p:cNvGrpSpPr/>
          <p:nvPr/>
        </p:nvGrpSpPr>
        <p:grpSpPr>
          <a:xfrm>
            <a:off x="4151553" y="2830138"/>
            <a:ext cx="4129192" cy="450000"/>
            <a:chOff x="6115207" y="2550086"/>
            <a:chExt cx="4129192" cy="450000"/>
          </a:xfrm>
        </p:grpSpPr>
        <p:sp>
          <p:nvSpPr>
            <p:cNvPr id="35" name="TextBox 34"/>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7" name="Group 36"/>
            <p:cNvGrpSpPr/>
            <p:nvPr/>
          </p:nvGrpSpPr>
          <p:grpSpPr>
            <a:xfrm>
              <a:off x="7511712" y="2550086"/>
              <a:ext cx="2732687" cy="450000"/>
              <a:chOff x="2792347" y="2813808"/>
              <a:chExt cx="2732687" cy="450000"/>
            </a:xfrm>
          </p:grpSpPr>
          <p:sp>
            <p:nvSpPr>
              <p:cNvPr id="39" name="Rectangle 38"/>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101</a:t>
                </a:r>
              </a:p>
            </p:txBody>
          </p:sp>
          <p:sp>
            <p:nvSpPr>
              <p:cNvPr id="41" name="Isosceles Triangle 40"/>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6" name="Group 45"/>
          <p:cNvGrpSpPr/>
          <p:nvPr/>
        </p:nvGrpSpPr>
        <p:grpSpPr>
          <a:xfrm>
            <a:off x="2805228" y="5068274"/>
            <a:ext cx="5475517" cy="450000"/>
            <a:chOff x="4768882" y="2550086"/>
            <a:chExt cx="5475517" cy="450000"/>
          </a:xfrm>
        </p:grpSpPr>
        <p:sp>
          <p:nvSpPr>
            <p:cNvPr id="47" name="TextBox 46"/>
            <p:cNvSpPr txBox="1"/>
            <p:nvPr/>
          </p:nvSpPr>
          <p:spPr>
            <a:xfrm>
              <a:off x="4768882" y="2575031"/>
              <a:ext cx="2817129" cy="400110"/>
            </a:xfrm>
            <a:prstGeom prst="rect">
              <a:avLst/>
            </a:prstGeom>
            <a:noFill/>
          </p:spPr>
          <p:txBody>
            <a:bodyPr wrap="square" rtlCol="0">
              <a:spAutoFit/>
            </a:bodyPr>
            <a:lstStyle/>
            <a:p>
              <a:pPr algn="ctr"/>
              <a:r>
                <a:rPr lang="en-US" sz="2000" dirty="0">
                  <a:latin typeface="Cooper Black" panose="0208090404030B020404" pitchFamily="18" charset="0"/>
                </a:rPr>
                <a:t>Instructor’s Name</a:t>
              </a:r>
            </a:p>
          </p:txBody>
        </p:sp>
        <p:sp>
          <p:nvSpPr>
            <p:cNvPr id="48" name="Rectangle 47"/>
            <p:cNvSpPr/>
            <p:nvPr/>
          </p:nvSpPr>
          <p:spPr>
            <a:xfrm>
              <a:off x="7511712" y="2550086"/>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MR. KYLE LOMOGDA</a:t>
              </a:r>
            </a:p>
          </p:txBody>
        </p:sp>
      </p:grpSp>
      <p:sp>
        <p:nvSpPr>
          <p:cNvPr id="36" name="Rectangle 35"/>
          <p:cNvSpPr/>
          <p:nvPr/>
        </p:nvSpPr>
        <p:spPr>
          <a:xfrm>
            <a:off x="9427335" y="-1"/>
            <a:ext cx="2764665" cy="457200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p:cNvGrpSpPr/>
          <p:nvPr/>
        </p:nvGrpSpPr>
        <p:grpSpPr>
          <a:xfrm>
            <a:off x="9615852" y="150457"/>
            <a:ext cx="618186" cy="537338"/>
            <a:chOff x="2137893" y="3429000"/>
            <a:chExt cx="1068946" cy="833551"/>
          </a:xfrm>
          <a:solidFill>
            <a:schemeClr val="bg1"/>
          </a:solidFill>
        </p:grpSpPr>
        <p:sp>
          <p:nvSpPr>
            <p:cNvPr id="49" name="Flowchart: Terminator 48"/>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Terminator 49"/>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Terminator 50"/>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p:cNvGrpSpPr/>
          <p:nvPr/>
        </p:nvGrpSpPr>
        <p:grpSpPr>
          <a:xfrm>
            <a:off x="9437825" y="940848"/>
            <a:ext cx="2764800" cy="720000"/>
            <a:chOff x="9437825" y="940848"/>
            <a:chExt cx="2764800" cy="720000"/>
          </a:xfrm>
        </p:grpSpPr>
        <p:sp>
          <p:nvSpPr>
            <p:cNvPr id="53" name="Rectangle 52"/>
            <p:cNvSpPr/>
            <p:nvPr/>
          </p:nvSpPr>
          <p:spPr>
            <a:xfrm>
              <a:off x="9437825" y="940848"/>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dirty="0">
                  <a:latin typeface="Cooper Black" panose="0208090404030B020404" pitchFamily="18" charset="0"/>
                </a:rPr>
                <a:t>ABOUT</a:t>
              </a:r>
            </a:p>
          </p:txBody>
        </p:sp>
        <p:pic>
          <p:nvPicPr>
            <p:cNvPr id="54" name="Picture 2" descr="Questions sign #AD , #Paid, #Ad, #sign, #Questions | Question sign ..."/>
            <p:cNvPicPr>
              <a:picLocks noChangeAspect="1" noChangeArrowheads="1"/>
            </p:cNvPicPr>
            <p:nvPr/>
          </p:nvPicPr>
          <p:blipFill>
            <a:blip r:embed="rId7" cstate="print">
              <a:biLevel thresh="25000"/>
              <a:extLst>
                <a:ext uri="{28A0092B-C50C-407E-A947-70E740481C1C}">
                  <a14:useLocalDpi xmlns:a14="http://schemas.microsoft.com/office/drawing/2010/main" val="0"/>
                </a:ext>
              </a:extLst>
            </a:blip>
            <a:srcRect/>
            <a:stretch>
              <a:fillRect/>
            </a:stretch>
          </p:blipFill>
          <p:spPr bwMode="auto">
            <a:xfrm>
              <a:off x="9493153" y="1059511"/>
              <a:ext cx="449227" cy="4492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5" name="Group 54"/>
          <p:cNvGrpSpPr/>
          <p:nvPr/>
        </p:nvGrpSpPr>
        <p:grpSpPr>
          <a:xfrm>
            <a:off x="9425537" y="1675122"/>
            <a:ext cx="2777088" cy="720000"/>
            <a:chOff x="9425537" y="1675122"/>
            <a:chExt cx="2777088" cy="720000"/>
          </a:xfrm>
        </p:grpSpPr>
        <p:sp>
          <p:nvSpPr>
            <p:cNvPr id="56" name="Rectangle 55">
              <a:hlinkClick r:id="rId8" action="ppaction://hlinksldjump"/>
            </p:cNvPr>
            <p:cNvSpPr/>
            <p:nvPr/>
          </p:nvSpPr>
          <p:spPr>
            <a:xfrm>
              <a:off x="9437825" y="1675122"/>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oper Black" panose="0208090404030B020404" pitchFamily="18" charset="0"/>
                </a:rPr>
                <a:t>          LOG OUT</a:t>
              </a:r>
            </a:p>
          </p:txBody>
        </p:sp>
        <p:pic>
          <p:nvPicPr>
            <p:cNvPr id="57" name="Picture 8" descr="Power-off2 PNG, SVG Clip art for Web - Download Clip Art, PNG Icon Arts">
              <a:hlinkClick r:id="rId8" action="ppaction://hlinksldjump"/>
            </p:cNvPr>
            <p:cNvPicPr>
              <a:picLocks noChangeAspect="1" noChangeArrowheads="1"/>
            </p:cNvPicPr>
            <p:nvPr/>
          </p:nvPicPr>
          <p:blipFill>
            <a:blip r:embed="rId9" cstate="print">
              <a:biLevel thresh="25000"/>
              <a:extLst>
                <a:ext uri="{28A0092B-C50C-407E-A947-70E740481C1C}">
                  <a14:useLocalDpi xmlns:a14="http://schemas.microsoft.com/office/drawing/2010/main" val="0"/>
                </a:ext>
              </a:extLst>
            </a:blip>
            <a:srcRect/>
            <a:stretch>
              <a:fillRect/>
            </a:stretch>
          </p:blipFill>
          <p:spPr bwMode="auto">
            <a:xfrm>
              <a:off x="9425537" y="1714658"/>
              <a:ext cx="640928" cy="640928"/>
            </a:xfrm>
            <a:prstGeom prst="rect">
              <a:avLst/>
            </a:prstGeom>
            <a:noFill/>
            <a:extLst>
              <a:ext uri="{909E8E84-426E-40DD-AFC4-6F175D3DCCD1}">
                <a14:hiddenFill xmlns:a14="http://schemas.microsoft.com/office/drawing/2010/main">
                  <a:solidFill>
                    <a:srgbClr val="FFFFFF"/>
                  </a:solidFill>
                </a14:hiddenFill>
              </a:ext>
            </a:extLst>
          </p:spPr>
        </p:pic>
      </p:grpSp>
      <p:pic>
        <p:nvPicPr>
          <p:cNvPr id="58" name="Picture 5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49883283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38637"/>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6"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7" name="Group 16"/>
          <p:cNvGrpSpPr/>
          <p:nvPr/>
        </p:nvGrpSpPr>
        <p:grpSpPr>
          <a:xfrm>
            <a:off x="11281894" y="158122"/>
            <a:ext cx="618186" cy="537338"/>
            <a:chOff x="2137893" y="3429000"/>
            <a:chExt cx="1068946" cy="833551"/>
          </a:xfrm>
          <a:solidFill>
            <a:schemeClr val="bg1"/>
          </a:solidFill>
        </p:grpSpPr>
        <p:sp>
          <p:nvSpPr>
            <p:cNvPr id="18" name="Flowchart: Terminator 1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Terminator 1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Terminator 1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hlinkClick r:id="rId4" action="ppaction://hlinksldjump"/>
          </p:cNvPr>
          <p:cNvPicPr>
            <a:picLocks noChangeAspect="1"/>
          </p:cNvPicPr>
          <p:nvPr/>
        </p:nvPicPr>
        <p:blipFill>
          <a:blip r:embed="rId5">
            <a:biLevel thresh="25000"/>
            <a:extLst>
              <a:ext uri="{BEBA8EAE-BF5A-486C-A8C5-ECC9F3942E4B}">
                <a14:imgProps xmlns:a14="http://schemas.microsoft.com/office/drawing/2010/main">
                  <a14:imgLayer r:embed="rId6">
                    <a14:imgEffect>
                      <a14:backgroundRemoval t="0" b="97990" l="0" r="100000">
                        <a14:foregroundMark x1="15000" y1="45226" x2="15000" y2="45226"/>
                        <a14:foregroundMark x1="87000" y1="48241" x2="87000" y2="48241"/>
                        <a14:foregroundMark x1="67000" y1="30151" x2="67000" y2="30151"/>
                      </a14:backgroundRemoval>
                    </a14:imgEffect>
                  </a14:imgLayer>
                </a14:imgProps>
              </a:ext>
            </a:extLst>
          </a:blip>
          <a:stretch>
            <a:fillRect/>
          </a:stretch>
        </p:blipFill>
        <p:spPr>
          <a:xfrm>
            <a:off x="10420081" y="74218"/>
            <a:ext cx="707266" cy="689815"/>
          </a:xfrm>
          <a:prstGeom prst="rect">
            <a:avLst/>
          </a:prstGeom>
        </p:spPr>
      </p:pic>
      <p:sp>
        <p:nvSpPr>
          <p:cNvPr id="21" name="Rectangle 20">
            <a:hlinkClick r:id="rId7" action="ppaction://hlinksldjump"/>
          </p:cNvPr>
          <p:cNvSpPr/>
          <p:nvPr/>
        </p:nvSpPr>
        <p:spPr>
          <a:xfrm>
            <a:off x="463638" y="1416675"/>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ROOM</a:t>
            </a:r>
          </a:p>
        </p:txBody>
      </p:sp>
      <p:sp>
        <p:nvSpPr>
          <p:cNvPr id="22" name="Rectangle 21">
            <a:hlinkClick r:id="rId8" action="ppaction://hlinksldjump"/>
          </p:cNvPr>
          <p:cNvSpPr/>
          <p:nvPr/>
        </p:nvSpPr>
        <p:spPr>
          <a:xfrm>
            <a:off x="463637" y="3013656"/>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INSTRUCTOR</a:t>
            </a:r>
          </a:p>
        </p:txBody>
      </p:sp>
      <p:sp>
        <p:nvSpPr>
          <p:cNvPr id="24" name="Rectangle 23"/>
          <p:cNvSpPr/>
          <p:nvPr/>
        </p:nvSpPr>
        <p:spPr>
          <a:xfrm>
            <a:off x="463637" y="4610637"/>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RESERVE</a:t>
            </a:r>
          </a:p>
        </p:txBody>
      </p:sp>
      <p:graphicFrame>
        <p:nvGraphicFramePr>
          <p:cNvPr id="25" name="Table 24"/>
          <p:cNvGraphicFramePr>
            <a:graphicFrameLocks noGrp="1"/>
          </p:cNvGraphicFramePr>
          <p:nvPr>
            <p:extLst>
              <p:ext uri="{D42A27DB-BD31-4B8C-83A1-F6EECF244321}">
                <p14:modId xmlns:p14="http://schemas.microsoft.com/office/powerpoint/2010/main" val="3812843665"/>
              </p:ext>
            </p:extLst>
          </p:nvPr>
        </p:nvGraphicFramePr>
        <p:xfrm>
          <a:off x="3078052" y="1416674"/>
          <a:ext cx="8822027" cy="4403101"/>
        </p:xfrm>
        <a:graphic>
          <a:graphicData uri="http://schemas.openxmlformats.org/drawingml/2006/table">
            <a:tbl>
              <a:tblPr firstRow="1" bandRow="1">
                <a:tableStyleId>{5C22544A-7EE6-4342-B048-85BDC9FD1C3A}</a:tableStyleId>
              </a:tblPr>
              <a:tblGrid>
                <a:gridCol w="1509273">
                  <a:extLst>
                    <a:ext uri="{9D8B030D-6E8A-4147-A177-3AD203B41FA5}">
                      <a16:colId xmlns:a16="http://schemas.microsoft.com/office/drawing/2014/main" xmlns="" val="20000"/>
                    </a:ext>
                  </a:extLst>
                </a:gridCol>
                <a:gridCol w="949036">
                  <a:extLst>
                    <a:ext uri="{9D8B030D-6E8A-4147-A177-3AD203B41FA5}">
                      <a16:colId xmlns:a16="http://schemas.microsoft.com/office/drawing/2014/main" xmlns="" val="20001"/>
                    </a:ext>
                  </a:extLst>
                </a:gridCol>
                <a:gridCol w="1527048">
                  <a:extLst>
                    <a:ext uri="{9D8B030D-6E8A-4147-A177-3AD203B41FA5}">
                      <a16:colId xmlns:a16="http://schemas.microsoft.com/office/drawing/2014/main" xmlns="" val="20002"/>
                    </a:ext>
                  </a:extLst>
                </a:gridCol>
                <a:gridCol w="1561825">
                  <a:extLst>
                    <a:ext uri="{9D8B030D-6E8A-4147-A177-3AD203B41FA5}">
                      <a16:colId xmlns:a16="http://schemas.microsoft.com/office/drawing/2014/main" xmlns="" val="20003"/>
                    </a:ext>
                  </a:extLst>
                </a:gridCol>
                <a:gridCol w="2096443">
                  <a:extLst>
                    <a:ext uri="{9D8B030D-6E8A-4147-A177-3AD203B41FA5}">
                      <a16:colId xmlns:a16="http://schemas.microsoft.com/office/drawing/2014/main" xmlns="" val="20004"/>
                    </a:ext>
                  </a:extLst>
                </a:gridCol>
                <a:gridCol w="1178402">
                  <a:extLst>
                    <a:ext uri="{9D8B030D-6E8A-4147-A177-3AD203B41FA5}">
                      <a16:colId xmlns:a16="http://schemas.microsoft.com/office/drawing/2014/main" xmlns="" val="20005"/>
                    </a:ext>
                  </a:extLst>
                </a:gridCol>
              </a:tblGrid>
              <a:tr h="775270">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BUILDING</a:t>
                      </a: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ROOM</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DATE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TIME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INSTRUCTOR</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STATUS</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0"/>
                  </a:ext>
                </a:extLst>
              </a:tr>
              <a:tr h="90122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MONDAY, 09-30-2024</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KYLE LOMOGDA</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1"/>
                  </a:ext>
                </a:extLst>
              </a:tr>
              <a:tr h="907336">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204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THURSDAY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10-03-2024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DARRYL CRUZ</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2"/>
                  </a:ext>
                </a:extLst>
              </a:tr>
              <a:tr h="93345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CL 2</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TUESDAY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10-08-2024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4:00 – 7:00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MRS. GERALDINE SANTOS</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3"/>
                  </a:ext>
                </a:extLst>
              </a:tr>
              <a:tr h="885825">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COURT</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FRIDAY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10-11-2024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12:00 – 2:00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COLLYN SIMON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4"/>
                  </a:ext>
                </a:extLst>
              </a:tr>
            </a:tbl>
          </a:graphicData>
        </a:graphic>
      </p:graphicFrame>
      <p:sp>
        <p:nvSpPr>
          <p:cNvPr id="26" name="Rounded Rectangle 25"/>
          <p:cNvSpPr/>
          <p:nvPr/>
        </p:nvSpPr>
        <p:spPr>
          <a:xfrm>
            <a:off x="3961862"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ADD</a:t>
            </a:r>
          </a:p>
        </p:txBody>
      </p:sp>
      <p:sp>
        <p:nvSpPr>
          <p:cNvPr id="32" name="Rounded Rectangle 31"/>
          <p:cNvSpPr/>
          <p:nvPr/>
        </p:nvSpPr>
        <p:spPr>
          <a:xfrm>
            <a:off x="6557788"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EDIT</a:t>
            </a:r>
          </a:p>
        </p:txBody>
      </p:sp>
      <p:sp>
        <p:nvSpPr>
          <p:cNvPr id="33" name="Rounded Rectangle 32"/>
          <p:cNvSpPr/>
          <p:nvPr/>
        </p:nvSpPr>
        <p:spPr>
          <a:xfrm>
            <a:off x="9153714"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DELETE</a:t>
            </a:r>
          </a:p>
        </p:txBody>
      </p:sp>
      <p:sp>
        <p:nvSpPr>
          <p:cNvPr id="34" name="Rectangle 33"/>
          <p:cNvSpPr/>
          <p:nvPr/>
        </p:nvSpPr>
        <p:spPr>
          <a:xfrm>
            <a:off x="592208" y="2030499"/>
            <a:ext cx="184731" cy="369332"/>
          </a:xfrm>
          <a:prstGeom prst="rect">
            <a:avLst/>
          </a:prstGeom>
        </p:spPr>
        <p:txBody>
          <a:bodyPr wrap="none">
            <a:spAutoFit/>
          </a:bodyPr>
          <a:lstStyle/>
          <a:p>
            <a:pPr>
              <a:defRPr/>
            </a:pPr>
            <a:endParaRPr lang="en-US" dirty="0">
              <a:latin typeface="Arial Rounded MT Bold" panose="020F0704030504030204" pitchFamily="34"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4329" y="12879"/>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3" name="Rectangle 12">
            <a:hlinkClick r:id="rId10" action="ppaction://hlinksldjump"/>
            <a:extLst>
              <a:ext uri="{FF2B5EF4-FFF2-40B4-BE49-F238E27FC236}">
                <a16:creationId xmlns:a16="http://schemas.microsoft.com/office/drawing/2014/main" xmlns="" id="{7CCEE600-32F6-42C0-9E1D-F9C0BDE8373E}"/>
              </a:ext>
            </a:extLst>
          </p:cNvPr>
          <p:cNvSpPr/>
          <p:nvPr/>
        </p:nvSpPr>
        <p:spPr>
          <a:xfrm>
            <a:off x="10773714" y="2238054"/>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APPROVE</a:t>
            </a:r>
          </a:p>
        </p:txBody>
      </p:sp>
      <p:sp>
        <p:nvSpPr>
          <p:cNvPr id="35" name="Rectangle 34">
            <a:hlinkClick r:id="rId11" action="ppaction://hlinksldjump"/>
            <a:extLst>
              <a:ext uri="{FF2B5EF4-FFF2-40B4-BE49-F238E27FC236}">
                <a16:creationId xmlns:a16="http://schemas.microsoft.com/office/drawing/2014/main" xmlns="" id="{57F6FBCC-0C7C-4206-92FA-9327D880D204}"/>
              </a:ext>
            </a:extLst>
          </p:cNvPr>
          <p:cNvSpPr/>
          <p:nvPr/>
        </p:nvSpPr>
        <p:spPr>
          <a:xfrm>
            <a:off x="10764271" y="2671879"/>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DECLINE</a:t>
            </a:r>
          </a:p>
        </p:txBody>
      </p:sp>
      <p:sp>
        <p:nvSpPr>
          <p:cNvPr id="36" name="Rectangle 35">
            <a:extLst>
              <a:ext uri="{FF2B5EF4-FFF2-40B4-BE49-F238E27FC236}">
                <a16:creationId xmlns:a16="http://schemas.microsoft.com/office/drawing/2014/main" xmlns="" id="{62082ADE-6B16-46F9-B620-8ECD039A2ABD}"/>
              </a:ext>
            </a:extLst>
          </p:cNvPr>
          <p:cNvSpPr/>
          <p:nvPr/>
        </p:nvSpPr>
        <p:spPr>
          <a:xfrm>
            <a:off x="10773714" y="3126086"/>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lumOff val="50000"/>
                  </a:schemeClr>
                </a:solidFill>
              </a:rPr>
              <a:t>APPROVE</a:t>
            </a:r>
          </a:p>
        </p:txBody>
      </p:sp>
      <p:sp>
        <p:nvSpPr>
          <p:cNvPr id="37" name="Rectangle 36">
            <a:extLst>
              <a:ext uri="{FF2B5EF4-FFF2-40B4-BE49-F238E27FC236}">
                <a16:creationId xmlns:a16="http://schemas.microsoft.com/office/drawing/2014/main" xmlns="" id="{5A99B26C-062B-45EF-A265-A93DA925BD75}"/>
              </a:ext>
            </a:extLst>
          </p:cNvPr>
          <p:cNvSpPr/>
          <p:nvPr/>
        </p:nvSpPr>
        <p:spPr>
          <a:xfrm>
            <a:off x="10764271" y="3559911"/>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lumOff val="50000"/>
                  </a:schemeClr>
                </a:solidFill>
              </a:rPr>
              <a:t>DECLINE</a:t>
            </a:r>
          </a:p>
        </p:txBody>
      </p:sp>
      <p:sp>
        <p:nvSpPr>
          <p:cNvPr id="38" name="Rectangle 37">
            <a:extLst>
              <a:ext uri="{FF2B5EF4-FFF2-40B4-BE49-F238E27FC236}">
                <a16:creationId xmlns:a16="http://schemas.microsoft.com/office/drawing/2014/main" xmlns="" id="{7DE0A0CA-7815-422C-BF8D-DACFBCEC81CD}"/>
              </a:ext>
            </a:extLst>
          </p:cNvPr>
          <p:cNvSpPr/>
          <p:nvPr/>
        </p:nvSpPr>
        <p:spPr>
          <a:xfrm>
            <a:off x="10773714" y="4054453"/>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lumOff val="50000"/>
                  </a:schemeClr>
                </a:solidFill>
              </a:rPr>
              <a:t>APPROVE</a:t>
            </a:r>
          </a:p>
        </p:txBody>
      </p:sp>
      <p:sp>
        <p:nvSpPr>
          <p:cNvPr id="39" name="Rectangle 38">
            <a:extLst>
              <a:ext uri="{FF2B5EF4-FFF2-40B4-BE49-F238E27FC236}">
                <a16:creationId xmlns:a16="http://schemas.microsoft.com/office/drawing/2014/main" xmlns="" id="{FE832139-FC32-42AB-B8FA-D30FA48B3C29}"/>
              </a:ext>
            </a:extLst>
          </p:cNvPr>
          <p:cNvSpPr/>
          <p:nvPr/>
        </p:nvSpPr>
        <p:spPr>
          <a:xfrm>
            <a:off x="10764271" y="4488278"/>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lumOff val="50000"/>
                  </a:schemeClr>
                </a:solidFill>
              </a:rPr>
              <a:t>DECLINE</a:t>
            </a:r>
          </a:p>
        </p:txBody>
      </p:sp>
      <p:sp>
        <p:nvSpPr>
          <p:cNvPr id="40" name="Rectangle 39">
            <a:extLst>
              <a:ext uri="{FF2B5EF4-FFF2-40B4-BE49-F238E27FC236}">
                <a16:creationId xmlns:a16="http://schemas.microsoft.com/office/drawing/2014/main" xmlns="" id="{47B69D5E-19A9-434A-A26E-BC4708DCDCD9}"/>
              </a:ext>
            </a:extLst>
          </p:cNvPr>
          <p:cNvSpPr/>
          <p:nvPr/>
        </p:nvSpPr>
        <p:spPr>
          <a:xfrm>
            <a:off x="10764271" y="4962072"/>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lumOff val="50000"/>
                  </a:schemeClr>
                </a:solidFill>
              </a:rPr>
              <a:t>APPROVE</a:t>
            </a:r>
          </a:p>
        </p:txBody>
      </p:sp>
      <p:sp>
        <p:nvSpPr>
          <p:cNvPr id="41" name="Rectangle 40">
            <a:extLst>
              <a:ext uri="{FF2B5EF4-FFF2-40B4-BE49-F238E27FC236}">
                <a16:creationId xmlns:a16="http://schemas.microsoft.com/office/drawing/2014/main" xmlns="" id="{23BCCD6C-3BBB-4FC5-A9FB-870D9363992A}"/>
              </a:ext>
            </a:extLst>
          </p:cNvPr>
          <p:cNvSpPr/>
          <p:nvPr/>
        </p:nvSpPr>
        <p:spPr>
          <a:xfrm>
            <a:off x="10754828" y="5395897"/>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lumOff val="50000"/>
                  </a:schemeClr>
                </a:solidFill>
              </a:rPr>
              <a:t>DECLINE</a:t>
            </a:r>
          </a:p>
        </p:txBody>
      </p:sp>
    </p:spTree>
    <p:extLst>
      <p:ext uri="{BB962C8B-B14F-4D97-AF65-F5344CB8AC3E}">
        <p14:creationId xmlns:p14="http://schemas.microsoft.com/office/powerpoint/2010/main" val="380614787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38637"/>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6"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7" name="Group 16"/>
          <p:cNvGrpSpPr/>
          <p:nvPr/>
        </p:nvGrpSpPr>
        <p:grpSpPr>
          <a:xfrm>
            <a:off x="11281894" y="158122"/>
            <a:ext cx="618186" cy="537338"/>
            <a:chOff x="2137893" y="3429000"/>
            <a:chExt cx="1068946" cy="833551"/>
          </a:xfrm>
          <a:solidFill>
            <a:schemeClr val="bg1"/>
          </a:solidFill>
        </p:grpSpPr>
        <p:sp>
          <p:nvSpPr>
            <p:cNvPr id="18" name="Flowchart: Terminator 1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Terminator 1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Terminator 1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hlinkClick r:id="rId4" action="ppaction://hlinksldjump"/>
          </p:cNvPr>
          <p:cNvPicPr>
            <a:picLocks noChangeAspect="1"/>
          </p:cNvPicPr>
          <p:nvPr/>
        </p:nvPicPr>
        <p:blipFill>
          <a:blip r:embed="rId5">
            <a:biLevel thresh="25000"/>
            <a:extLst>
              <a:ext uri="{BEBA8EAE-BF5A-486C-A8C5-ECC9F3942E4B}">
                <a14:imgProps xmlns:a14="http://schemas.microsoft.com/office/drawing/2010/main">
                  <a14:imgLayer r:embed="rId6">
                    <a14:imgEffect>
                      <a14:backgroundRemoval t="0" b="97990" l="0" r="100000">
                        <a14:foregroundMark x1="15000" y1="45226" x2="15000" y2="45226"/>
                        <a14:foregroundMark x1="87000" y1="48241" x2="87000" y2="48241"/>
                        <a14:foregroundMark x1="67000" y1="30151" x2="67000" y2="30151"/>
                      </a14:backgroundRemoval>
                    </a14:imgEffect>
                  </a14:imgLayer>
                </a14:imgProps>
              </a:ext>
            </a:extLst>
          </a:blip>
          <a:stretch>
            <a:fillRect/>
          </a:stretch>
        </p:blipFill>
        <p:spPr>
          <a:xfrm>
            <a:off x="10420081" y="74218"/>
            <a:ext cx="707266" cy="689815"/>
          </a:xfrm>
          <a:prstGeom prst="rect">
            <a:avLst/>
          </a:prstGeom>
        </p:spPr>
      </p:pic>
      <p:sp>
        <p:nvSpPr>
          <p:cNvPr id="21" name="Rectangle 20">
            <a:hlinkClick r:id="rId7" action="ppaction://hlinksldjump"/>
          </p:cNvPr>
          <p:cNvSpPr/>
          <p:nvPr/>
        </p:nvSpPr>
        <p:spPr>
          <a:xfrm>
            <a:off x="463638" y="1416675"/>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ROOM</a:t>
            </a:r>
          </a:p>
        </p:txBody>
      </p:sp>
      <p:sp>
        <p:nvSpPr>
          <p:cNvPr id="22" name="Rectangle 21">
            <a:hlinkClick r:id="rId8" action="ppaction://hlinksldjump"/>
          </p:cNvPr>
          <p:cNvSpPr/>
          <p:nvPr/>
        </p:nvSpPr>
        <p:spPr>
          <a:xfrm>
            <a:off x="463637" y="3013656"/>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INSTRUCTOR</a:t>
            </a:r>
          </a:p>
        </p:txBody>
      </p:sp>
      <p:sp>
        <p:nvSpPr>
          <p:cNvPr id="24" name="Rectangle 23"/>
          <p:cNvSpPr/>
          <p:nvPr/>
        </p:nvSpPr>
        <p:spPr>
          <a:xfrm>
            <a:off x="463637" y="4610637"/>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RESERVE</a:t>
            </a:r>
          </a:p>
        </p:txBody>
      </p:sp>
      <p:graphicFrame>
        <p:nvGraphicFramePr>
          <p:cNvPr id="25" name="Table 24"/>
          <p:cNvGraphicFramePr>
            <a:graphicFrameLocks noGrp="1"/>
          </p:cNvGraphicFramePr>
          <p:nvPr>
            <p:extLst>
              <p:ext uri="{D42A27DB-BD31-4B8C-83A1-F6EECF244321}">
                <p14:modId xmlns:p14="http://schemas.microsoft.com/office/powerpoint/2010/main" val="2063980671"/>
              </p:ext>
            </p:extLst>
          </p:nvPr>
        </p:nvGraphicFramePr>
        <p:xfrm>
          <a:off x="3078052" y="1416674"/>
          <a:ext cx="8822027" cy="4403101"/>
        </p:xfrm>
        <a:graphic>
          <a:graphicData uri="http://schemas.openxmlformats.org/drawingml/2006/table">
            <a:tbl>
              <a:tblPr firstRow="1" bandRow="1">
                <a:tableStyleId>{5C22544A-7EE6-4342-B048-85BDC9FD1C3A}</a:tableStyleId>
              </a:tblPr>
              <a:tblGrid>
                <a:gridCol w="1509273">
                  <a:extLst>
                    <a:ext uri="{9D8B030D-6E8A-4147-A177-3AD203B41FA5}">
                      <a16:colId xmlns:a16="http://schemas.microsoft.com/office/drawing/2014/main" xmlns="" val="20000"/>
                    </a:ext>
                  </a:extLst>
                </a:gridCol>
                <a:gridCol w="949036">
                  <a:extLst>
                    <a:ext uri="{9D8B030D-6E8A-4147-A177-3AD203B41FA5}">
                      <a16:colId xmlns:a16="http://schemas.microsoft.com/office/drawing/2014/main" xmlns="" val="20001"/>
                    </a:ext>
                  </a:extLst>
                </a:gridCol>
                <a:gridCol w="1527048">
                  <a:extLst>
                    <a:ext uri="{9D8B030D-6E8A-4147-A177-3AD203B41FA5}">
                      <a16:colId xmlns:a16="http://schemas.microsoft.com/office/drawing/2014/main" xmlns="" val="20002"/>
                    </a:ext>
                  </a:extLst>
                </a:gridCol>
                <a:gridCol w="1561825">
                  <a:extLst>
                    <a:ext uri="{9D8B030D-6E8A-4147-A177-3AD203B41FA5}">
                      <a16:colId xmlns:a16="http://schemas.microsoft.com/office/drawing/2014/main" xmlns="" val="20003"/>
                    </a:ext>
                  </a:extLst>
                </a:gridCol>
                <a:gridCol w="2096443">
                  <a:extLst>
                    <a:ext uri="{9D8B030D-6E8A-4147-A177-3AD203B41FA5}">
                      <a16:colId xmlns:a16="http://schemas.microsoft.com/office/drawing/2014/main" xmlns="" val="20004"/>
                    </a:ext>
                  </a:extLst>
                </a:gridCol>
                <a:gridCol w="1178402">
                  <a:extLst>
                    <a:ext uri="{9D8B030D-6E8A-4147-A177-3AD203B41FA5}">
                      <a16:colId xmlns:a16="http://schemas.microsoft.com/office/drawing/2014/main" xmlns="" val="20005"/>
                    </a:ext>
                  </a:extLst>
                </a:gridCol>
              </a:tblGrid>
              <a:tr h="775270">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BUILDING</a:t>
                      </a: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ROOM</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DATE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TIME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INSTRUCTOR</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STATUS</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0"/>
                  </a:ext>
                </a:extLst>
              </a:tr>
              <a:tr h="90122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MONDAY, 09-30-2024</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KYLE LOMOGDA</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APPROVED</a:t>
                      </a:r>
                    </a:p>
                  </a:txBody>
                  <a:tcPr/>
                </a:tc>
                <a:extLst>
                  <a:ext uri="{0D108BD9-81ED-4DB2-BD59-A6C34878D82A}">
                    <a16:rowId xmlns:a16="http://schemas.microsoft.com/office/drawing/2014/main" xmlns="" val="10001"/>
                  </a:ext>
                </a:extLst>
              </a:tr>
              <a:tr h="907336">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204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THURSDAY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10-03-2024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DARRYL CRUZ</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2"/>
                  </a:ext>
                </a:extLst>
              </a:tr>
              <a:tr h="93345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CL 2</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TUESDAY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10-08-2024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4:00 – 7:00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MRS. GERALDINE SANTOS</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3"/>
                  </a:ext>
                </a:extLst>
              </a:tr>
              <a:tr h="885825">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COURT</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FRIDAY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10-11-2024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12:00 – 2:00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COLLYN SIMON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4"/>
                  </a:ext>
                </a:extLst>
              </a:tr>
            </a:tbl>
          </a:graphicData>
        </a:graphic>
      </p:graphicFrame>
      <p:sp>
        <p:nvSpPr>
          <p:cNvPr id="26" name="Rounded Rectangle 25"/>
          <p:cNvSpPr/>
          <p:nvPr/>
        </p:nvSpPr>
        <p:spPr>
          <a:xfrm>
            <a:off x="4037178"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ADD</a:t>
            </a:r>
          </a:p>
        </p:txBody>
      </p:sp>
      <p:sp>
        <p:nvSpPr>
          <p:cNvPr id="32" name="Rounded Rectangle 31"/>
          <p:cNvSpPr/>
          <p:nvPr/>
        </p:nvSpPr>
        <p:spPr>
          <a:xfrm>
            <a:off x="6633104"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EDIT</a:t>
            </a:r>
          </a:p>
        </p:txBody>
      </p:sp>
      <p:sp>
        <p:nvSpPr>
          <p:cNvPr id="33" name="Rounded Rectangle 32"/>
          <p:cNvSpPr/>
          <p:nvPr/>
        </p:nvSpPr>
        <p:spPr>
          <a:xfrm>
            <a:off x="9229030"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DELETE</a:t>
            </a:r>
          </a:p>
        </p:txBody>
      </p:sp>
      <p:sp>
        <p:nvSpPr>
          <p:cNvPr id="34" name="Rectangle 33"/>
          <p:cNvSpPr/>
          <p:nvPr/>
        </p:nvSpPr>
        <p:spPr>
          <a:xfrm>
            <a:off x="592208" y="2030499"/>
            <a:ext cx="184731" cy="369332"/>
          </a:xfrm>
          <a:prstGeom prst="rect">
            <a:avLst/>
          </a:prstGeom>
        </p:spPr>
        <p:txBody>
          <a:bodyPr wrap="none">
            <a:spAutoFit/>
          </a:bodyPr>
          <a:lstStyle/>
          <a:p>
            <a:pPr>
              <a:defRPr/>
            </a:pPr>
            <a:endParaRPr lang="en-US" dirty="0">
              <a:latin typeface="Arial Rounded MT Bold" panose="020F0704030504030204" pitchFamily="34"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4329" y="12879"/>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6" name="Rectangle 35">
            <a:hlinkClick r:id="" action="ppaction://hlinkshowjump?jump=nextslide"/>
            <a:extLst>
              <a:ext uri="{FF2B5EF4-FFF2-40B4-BE49-F238E27FC236}">
                <a16:creationId xmlns:a16="http://schemas.microsoft.com/office/drawing/2014/main" xmlns="" id="{62082ADE-6B16-46F9-B620-8ECD039A2ABD}"/>
              </a:ext>
            </a:extLst>
          </p:cNvPr>
          <p:cNvSpPr/>
          <p:nvPr/>
        </p:nvSpPr>
        <p:spPr>
          <a:xfrm>
            <a:off x="10773714" y="3126086"/>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APPROVE</a:t>
            </a:r>
          </a:p>
        </p:txBody>
      </p:sp>
      <p:sp>
        <p:nvSpPr>
          <p:cNvPr id="37" name="Rectangle 36">
            <a:hlinkClick r:id="rId10" action="ppaction://hlinksldjump"/>
            <a:extLst>
              <a:ext uri="{FF2B5EF4-FFF2-40B4-BE49-F238E27FC236}">
                <a16:creationId xmlns:a16="http://schemas.microsoft.com/office/drawing/2014/main" xmlns="" id="{5A99B26C-062B-45EF-A265-A93DA925BD75}"/>
              </a:ext>
            </a:extLst>
          </p:cNvPr>
          <p:cNvSpPr/>
          <p:nvPr/>
        </p:nvSpPr>
        <p:spPr>
          <a:xfrm>
            <a:off x="10764271" y="3559911"/>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DECLINE</a:t>
            </a:r>
          </a:p>
        </p:txBody>
      </p:sp>
      <p:sp>
        <p:nvSpPr>
          <p:cNvPr id="38" name="Rectangle 37">
            <a:extLst>
              <a:ext uri="{FF2B5EF4-FFF2-40B4-BE49-F238E27FC236}">
                <a16:creationId xmlns:a16="http://schemas.microsoft.com/office/drawing/2014/main" xmlns="" id="{7DE0A0CA-7815-422C-BF8D-DACFBCEC81CD}"/>
              </a:ext>
            </a:extLst>
          </p:cNvPr>
          <p:cNvSpPr/>
          <p:nvPr/>
        </p:nvSpPr>
        <p:spPr>
          <a:xfrm>
            <a:off x="10773714" y="4054453"/>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lumOff val="50000"/>
                  </a:schemeClr>
                </a:solidFill>
              </a:rPr>
              <a:t>APPROVE</a:t>
            </a:r>
          </a:p>
        </p:txBody>
      </p:sp>
      <p:sp>
        <p:nvSpPr>
          <p:cNvPr id="39" name="Rectangle 38">
            <a:extLst>
              <a:ext uri="{FF2B5EF4-FFF2-40B4-BE49-F238E27FC236}">
                <a16:creationId xmlns:a16="http://schemas.microsoft.com/office/drawing/2014/main" xmlns="" id="{FE832139-FC32-42AB-B8FA-D30FA48B3C29}"/>
              </a:ext>
            </a:extLst>
          </p:cNvPr>
          <p:cNvSpPr/>
          <p:nvPr/>
        </p:nvSpPr>
        <p:spPr>
          <a:xfrm>
            <a:off x="10764271" y="4488278"/>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lumOff val="50000"/>
                  </a:schemeClr>
                </a:solidFill>
              </a:rPr>
              <a:t>DECLINE</a:t>
            </a:r>
          </a:p>
        </p:txBody>
      </p:sp>
      <p:sp>
        <p:nvSpPr>
          <p:cNvPr id="40" name="Rectangle 39">
            <a:extLst>
              <a:ext uri="{FF2B5EF4-FFF2-40B4-BE49-F238E27FC236}">
                <a16:creationId xmlns:a16="http://schemas.microsoft.com/office/drawing/2014/main" xmlns="" id="{47B69D5E-19A9-434A-A26E-BC4708DCDCD9}"/>
              </a:ext>
            </a:extLst>
          </p:cNvPr>
          <p:cNvSpPr/>
          <p:nvPr/>
        </p:nvSpPr>
        <p:spPr>
          <a:xfrm>
            <a:off x="10764271" y="4962072"/>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lumOff val="50000"/>
                  </a:schemeClr>
                </a:solidFill>
              </a:rPr>
              <a:t>APPROVE</a:t>
            </a:r>
          </a:p>
        </p:txBody>
      </p:sp>
      <p:sp>
        <p:nvSpPr>
          <p:cNvPr id="41" name="Rectangle 40">
            <a:extLst>
              <a:ext uri="{FF2B5EF4-FFF2-40B4-BE49-F238E27FC236}">
                <a16:creationId xmlns:a16="http://schemas.microsoft.com/office/drawing/2014/main" xmlns="" id="{23BCCD6C-3BBB-4FC5-A9FB-870D9363992A}"/>
              </a:ext>
            </a:extLst>
          </p:cNvPr>
          <p:cNvSpPr/>
          <p:nvPr/>
        </p:nvSpPr>
        <p:spPr>
          <a:xfrm>
            <a:off x="10754828" y="5395897"/>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lumOff val="50000"/>
                  </a:schemeClr>
                </a:solidFill>
              </a:rPr>
              <a:t>DECLINE</a:t>
            </a:r>
          </a:p>
        </p:txBody>
      </p:sp>
    </p:spTree>
    <p:extLst>
      <p:ext uri="{BB962C8B-B14F-4D97-AF65-F5344CB8AC3E}">
        <p14:creationId xmlns:p14="http://schemas.microsoft.com/office/powerpoint/2010/main" val="567302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8122"/>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sp>
            <p:nvSpPr>
              <p:cNvPr id="21" name="Isosceles Triangle 20">
                <a:hlinkClick r:id="rId7" action="ppaction://hlinksldjump"/>
              </p:cNvPr>
              <p:cNvSpPr/>
              <p:nvPr/>
            </p:nvSpPr>
            <p:spPr>
              <a:xfrm>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sp>
            <p:nvSpPr>
              <p:cNvPr id="35" name="Isosceles Triangle 34"/>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4274065591"/>
              </p:ext>
            </p:extLst>
          </p:nvPr>
        </p:nvGraphicFramePr>
        <p:xfrm>
          <a:off x="810957" y="3615084"/>
          <a:ext cx="10570087" cy="2316332"/>
        </p:xfrm>
        <a:graphic>
          <a:graphicData uri="http://schemas.openxmlformats.org/drawingml/2006/table">
            <a:tbl>
              <a:tblPr firstRow="1" bandRow="1">
                <a:tableStyleId>{5C22544A-7EE6-4342-B048-85BDC9FD1C3A}</a:tableStyleId>
              </a:tblPr>
              <a:tblGrid>
                <a:gridCol w="1758918">
                  <a:extLst>
                    <a:ext uri="{9D8B030D-6E8A-4147-A177-3AD203B41FA5}">
                      <a16:colId xmlns:a16="http://schemas.microsoft.com/office/drawing/2014/main" xmlns="" val="20000"/>
                    </a:ext>
                  </a:extLst>
                </a:gridCol>
                <a:gridCol w="1746151">
                  <a:extLst>
                    <a:ext uri="{9D8B030D-6E8A-4147-A177-3AD203B41FA5}">
                      <a16:colId xmlns:a16="http://schemas.microsoft.com/office/drawing/2014/main" xmlns="" val="20001"/>
                    </a:ext>
                  </a:extLst>
                </a:gridCol>
                <a:gridCol w="1769126">
                  <a:extLst>
                    <a:ext uri="{9D8B030D-6E8A-4147-A177-3AD203B41FA5}">
                      <a16:colId xmlns:a16="http://schemas.microsoft.com/office/drawing/2014/main" xmlns="" val="20002"/>
                    </a:ext>
                  </a:extLst>
                </a:gridCol>
                <a:gridCol w="1838053">
                  <a:extLst>
                    <a:ext uri="{9D8B030D-6E8A-4147-A177-3AD203B41FA5}">
                      <a16:colId xmlns:a16="http://schemas.microsoft.com/office/drawing/2014/main" xmlns="" val="20003"/>
                    </a:ext>
                  </a:extLst>
                </a:gridCol>
                <a:gridCol w="1780616">
                  <a:extLst>
                    <a:ext uri="{9D8B030D-6E8A-4147-A177-3AD203B41FA5}">
                      <a16:colId xmlns:a16="http://schemas.microsoft.com/office/drawing/2014/main" xmlns="" val="20004"/>
                    </a:ext>
                  </a:extLst>
                </a:gridCol>
                <a:gridCol w="1677223">
                  <a:extLst>
                    <a:ext uri="{9D8B030D-6E8A-4147-A177-3AD203B41FA5}">
                      <a16:colId xmlns:a16="http://schemas.microsoft.com/office/drawing/2014/main" xmlns="" val="20005"/>
                    </a:ext>
                  </a:extLst>
                </a:gridCol>
              </a:tblGrid>
              <a:tr h="579083">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579083">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baseline="0" dirty="0">
                          <a:latin typeface="Arial Narrow" panose="020B0606020202030204" pitchFamily="34" charset="0"/>
                        </a:rPr>
                        <a:t>+</a:t>
                      </a:r>
                      <a:endParaRPr lang="en-US" sz="18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baseline="0" dirty="0">
                          <a:latin typeface="Arial Narrow" panose="020B0606020202030204" pitchFamily="34" charset="0"/>
                        </a:rPr>
                        <a:t>+</a:t>
                      </a:r>
                      <a:endParaRPr lang="en-US" sz="1800" dirty="0">
                        <a:latin typeface="Arial Narrow" panose="020B0606020202030204" pitchFamily="34" charset="0"/>
                      </a:endParaRPr>
                    </a:p>
                  </a:txBody>
                  <a:tcPr/>
                </a:tc>
                <a:extLst>
                  <a:ext uri="{0D108BD9-81ED-4DB2-BD59-A6C34878D82A}">
                    <a16:rowId xmlns:a16="http://schemas.microsoft.com/office/drawing/2014/main" xmlns="" val="10001"/>
                  </a:ext>
                </a:extLst>
              </a:tr>
              <a:tr h="579083">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baseline="0" dirty="0">
                          <a:latin typeface="Arial Narrow" panose="020B0606020202030204" pitchFamily="34" charset="0"/>
                        </a:rPr>
                        <a:t>+</a:t>
                      </a:r>
                      <a:endParaRPr lang="en-US" sz="1800" dirty="0">
                        <a:latin typeface="Arial Narrow" panose="020B0606020202030204" pitchFamily="34" charset="0"/>
                      </a:endParaRPr>
                    </a:p>
                  </a:txBody>
                  <a:tcPr/>
                </a:tc>
                <a:tc>
                  <a:txBody>
                    <a:bodyPr/>
                    <a:lstStyle/>
                    <a:p>
                      <a:pPr algn="ctr"/>
                      <a:r>
                        <a:rPr lang="en-US" sz="1800" baseline="0" dirty="0">
                          <a:latin typeface="Arial Narrow" panose="020B0606020202030204" pitchFamily="34" charset="0"/>
                        </a:rPr>
                        <a:t>+</a:t>
                      </a:r>
                      <a:endParaRPr lang="en-US" sz="18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579083">
                <a:tc>
                  <a:txBody>
                    <a:bodyPr/>
                    <a:lstStyle/>
                    <a:p>
                      <a:pPr algn="ctr"/>
                      <a:r>
                        <a:rPr lang="en-US" sz="1800" dirty="0">
                          <a:latin typeface="Arial Narrow" panose="020B0606020202030204" pitchFamily="34" charset="0"/>
                        </a:rPr>
                        <a:t>+</a:t>
                      </a:r>
                    </a:p>
                  </a:txBody>
                  <a:tcPr/>
                </a:tc>
                <a:tc>
                  <a:txBody>
                    <a:bodyPr/>
                    <a:lstStyle/>
                    <a:p>
                      <a:pPr algn="ctr"/>
                      <a:r>
                        <a:rPr lang="en-US" sz="1800" baseline="0" dirty="0">
                          <a:latin typeface="Arial Narrow" panose="020B0606020202030204" pitchFamily="34" charset="0"/>
                        </a:rPr>
                        <a:t>+</a:t>
                      </a:r>
                      <a:endParaRPr lang="en-US" sz="1800" dirty="0">
                        <a:latin typeface="Arial Narrow" panose="020B0606020202030204" pitchFamily="34" charset="0"/>
                      </a:endParaRPr>
                    </a:p>
                  </a:txBody>
                  <a:tcPr/>
                </a:tc>
                <a:tc>
                  <a:txBody>
                    <a:bodyPr/>
                    <a:lstStyle/>
                    <a:p>
                      <a:pPr algn="ctr"/>
                      <a:r>
                        <a:rPr lang="en-US" sz="1800" baseline="0" dirty="0">
                          <a:latin typeface="Arial Narrow" panose="020B0606020202030204" pitchFamily="34" charset="0"/>
                        </a:rPr>
                        <a:t>+</a:t>
                      </a:r>
                      <a:endParaRPr lang="en-US" sz="1800" dirty="0">
                        <a:latin typeface="Arial Narrow" panose="020B0606020202030204" pitchFamily="34" charset="0"/>
                      </a:endParaRPr>
                    </a:p>
                  </a:txBody>
                  <a:tcPr/>
                </a:tc>
                <a:tc>
                  <a:txBody>
                    <a:bodyPr/>
                    <a:lstStyle/>
                    <a:p>
                      <a:pPr algn="ctr"/>
                      <a:r>
                        <a:rPr lang="en-US" sz="1800" baseline="0" dirty="0">
                          <a:latin typeface="Arial Narrow" panose="020B0606020202030204" pitchFamily="34" charset="0"/>
                        </a:rPr>
                        <a:t>+</a:t>
                      </a:r>
                      <a:endParaRPr lang="en-US" sz="18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sp>
        <p:nvSpPr>
          <p:cNvPr id="31" name="Rectangle 30">
            <a:hlinkClick r:id="rId8" action="ppaction://hlinksldjump"/>
          </p:cNvPr>
          <p:cNvSpPr/>
          <p:nvPr/>
        </p:nvSpPr>
        <p:spPr>
          <a:xfrm>
            <a:off x="3054923" y="3000636"/>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MAIN</a:t>
            </a:r>
          </a:p>
        </p:txBody>
      </p:sp>
      <p:sp>
        <p:nvSpPr>
          <p:cNvPr id="36" name="Rectangle 35">
            <a:hlinkClick r:id="rId9" action="ppaction://hlinksldjump"/>
          </p:cNvPr>
          <p:cNvSpPr/>
          <p:nvPr/>
        </p:nvSpPr>
        <p:spPr>
          <a:xfrm>
            <a:off x="3054923" y="3450636"/>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ANNEX</a:t>
            </a:r>
          </a:p>
        </p:txBody>
      </p:sp>
      <p:pic>
        <p:nvPicPr>
          <p:cNvPr id="37" name="Picture 3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72985527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38637"/>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6"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7" name="Group 16"/>
          <p:cNvGrpSpPr/>
          <p:nvPr/>
        </p:nvGrpSpPr>
        <p:grpSpPr>
          <a:xfrm>
            <a:off x="11281894" y="158122"/>
            <a:ext cx="618186" cy="537338"/>
            <a:chOff x="2137893" y="3429000"/>
            <a:chExt cx="1068946" cy="833551"/>
          </a:xfrm>
          <a:solidFill>
            <a:schemeClr val="bg1"/>
          </a:solidFill>
        </p:grpSpPr>
        <p:sp>
          <p:nvSpPr>
            <p:cNvPr id="18" name="Flowchart: Terminator 1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Terminator 1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Terminator 1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hlinkClick r:id="rId4" action="ppaction://hlinksldjump"/>
          </p:cNvPr>
          <p:cNvPicPr>
            <a:picLocks noChangeAspect="1"/>
          </p:cNvPicPr>
          <p:nvPr/>
        </p:nvPicPr>
        <p:blipFill>
          <a:blip r:embed="rId5">
            <a:biLevel thresh="25000"/>
            <a:extLst>
              <a:ext uri="{BEBA8EAE-BF5A-486C-A8C5-ECC9F3942E4B}">
                <a14:imgProps xmlns:a14="http://schemas.microsoft.com/office/drawing/2010/main">
                  <a14:imgLayer r:embed="rId6">
                    <a14:imgEffect>
                      <a14:backgroundRemoval t="0" b="97990" l="0" r="100000">
                        <a14:foregroundMark x1="15000" y1="45226" x2="15000" y2="45226"/>
                        <a14:foregroundMark x1="87000" y1="48241" x2="87000" y2="48241"/>
                        <a14:foregroundMark x1="67000" y1="30151" x2="67000" y2="30151"/>
                      </a14:backgroundRemoval>
                    </a14:imgEffect>
                  </a14:imgLayer>
                </a14:imgProps>
              </a:ext>
            </a:extLst>
          </a:blip>
          <a:stretch>
            <a:fillRect/>
          </a:stretch>
        </p:blipFill>
        <p:spPr>
          <a:xfrm>
            <a:off x="10420081" y="74218"/>
            <a:ext cx="707266" cy="689815"/>
          </a:xfrm>
          <a:prstGeom prst="rect">
            <a:avLst/>
          </a:prstGeom>
        </p:spPr>
      </p:pic>
      <p:sp>
        <p:nvSpPr>
          <p:cNvPr id="21" name="Rectangle 20">
            <a:hlinkClick r:id="rId7" action="ppaction://hlinksldjump"/>
          </p:cNvPr>
          <p:cNvSpPr/>
          <p:nvPr/>
        </p:nvSpPr>
        <p:spPr>
          <a:xfrm>
            <a:off x="463637" y="1416675"/>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ROOM</a:t>
            </a:r>
          </a:p>
        </p:txBody>
      </p:sp>
      <p:sp>
        <p:nvSpPr>
          <p:cNvPr id="22" name="Rectangle 21">
            <a:hlinkClick r:id="rId8" action="ppaction://hlinksldjump"/>
          </p:cNvPr>
          <p:cNvSpPr/>
          <p:nvPr/>
        </p:nvSpPr>
        <p:spPr>
          <a:xfrm>
            <a:off x="463637" y="3013656"/>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INSTRUCTOR</a:t>
            </a:r>
          </a:p>
        </p:txBody>
      </p:sp>
      <p:sp>
        <p:nvSpPr>
          <p:cNvPr id="24" name="Rectangle 23"/>
          <p:cNvSpPr/>
          <p:nvPr/>
        </p:nvSpPr>
        <p:spPr>
          <a:xfrm>
            <a:off x="463637" y="4610637"/>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RESERVE</a:t>
            </a:r>
          </a:p>
        </p:txBody>
      </p:sp>
      <p:graphicFrame>
        <p:nvGraphicFramePr>
          <p:cNvPr id="25" name="Table 24"/>
          <p:cNvGraphicFramePr>
            <a:graphicFrameLocks noGrp="1"/>
          </p:cNvGraphicFramePr>
          <p:nvPr>
            <p:extLst>
              <p:ext uri="{D42A27DB-BD31-4B8C-83A1-F6EECF244321}">
                <p14:modId xmlns:p14="http://schemas.microsoft.com/office/powerpoint/2010/main" val="2638334732"/>
              </p:ext>
            </p:extLst>
          </p:nvPr>
        </p:nvGraphicFramePr>
        <p:xfrm>
          <a:off x="3078052" y="1416674"/>
          <a:ext cx="8822027" cy="4403101"/>
        </p:xfrm>
        <a:graphic>
          <a:graphicData uri="http://schemas.openxmlformats.org/drawingml/2006/table">
            <a:tbl>
              <a:tblPr firstRow="1" bandRow="1">
                <a:tableStyleId>{5C22544A-7EE6-4342-B048-85BDC9FD1C3A}</a:tableStyleId>
              </a:tblPr>
              <a:tblGrid>
                <a:gridCol w="1509273">
                  <a:extLst>
                    <a:ext uri="{9D8B030D-6E8A-4147-A177-3AD203B41FA5}">
                      <a16:colId xmlns:a16="http://schemas.microsoft.com/office/drawing/2014/main" xmlns="" val="20000"/>
                    </a:ext>
                  </a:extLst>
                </a:gridCol>
                <a:gridCol w="949036">
                  <a:extLst>
                    <a:ext uri="{9D8B030D-6E8A-4147-A177-3AD203B41FA5}">
                      <a16:colId xmlns:a16="http://schemas.microsoft.com/office/drawing/2014/main" xmlns="" val="20001"/>
                    </a:ext>
                  </a:extLst>
                </a:gridCol>
                <a:gridCol w="1527048">
                  <a:extLst>
                    <a:ext uri="{9D8B030D-6E8A-4147-A177-3AD203B41FA5}">
                      <a16:colId xmlns:a16="http://schemas.microsoft.com/office/drawing/2014/main" xmlns="" val="20002"/>
                    </a:ext>
                  </a:extLst>
                </a:gridCol>
                <a:gridCol w="1561825">
                  <a:extLst>
                    <a:ext uri="{9D8B030D-6E8A-4147-A177-3AD203B41FA5}">
                      <a16:colId xmlns:a16="http://schemas.microsoft.com/office/drawing/2014/main" xmlns="" val="20003"/>
                    </a:ext>
                  </a:extLst>
                </a:gridCol>
                <a:gridCol w="2096443">
                  <a:extLst>
                    <a:ext uri="{9D8B030D-6E8A-4147-A177-3AD203B41FA5}">
                      <a16:colId xmlns:a16="http://schemas.microsoft.com/office/drawing/2014/main" xmlns="" val="20004"/>
                    </a:ext>
                  </a:extLst>
                </a:gridCol>
                <a:gridCol w="1178402">
                  <a:extLst>
                    <a:ext uri="{9D8B030D-6E8A-4147-A177-3AD203B41FA5}">
                      <a16:colId xmlns:a16="http://schemas.microsoft.com/office/drawing/2014/main" xmlns="" val="20005"/>
                    </a:ext>
                  </a:extLst>
                </a:gridCol>
              </a:tblGrid>
              <a:tr h="775270">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BUILDING</a:t>
                      </a: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ROOM</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DATE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TIME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INSTRUCTOR</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STATUS</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0"/>
                  </a:ext>
                </a:extLst>
              </a:tr>
              <a:tr h="90122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MONDAY, 09-30-2024</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KYLE LOMOGDA</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APPROVED</a:t>
                      </a:r>
                    </a:p>
                  </a:txBody>
                  <a:tcPr/>
                </a:tc>
                <a:extLst>
                  <a:ext uri="{0D108BD9-81ED-4DB2-BD59-A6C34878D82A}">
                    <a16:rowId xmlns:a16="http://schemas.microsoft.com/office/drawing/2014/main" xmlns="" val="10001"/>
                  </a:ext>
                </a:extLst>
              </a:tr>
              <a:tr h="907336">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204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THURSDAY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10-03-2024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DARRYL CRUZ</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APPROVED</a:t>
                      </a:r>
                    </a:p>
                  </a:txBody>
                  <a:tcPr/>
                </a:tc>
                <a:extLst>
                  <a:ext uri="{0D108BD9-81ED-4DB2-BD59-A6C34878D82A}">
                    <a16:rowId xmlns:a16="http://schemas.microsoft.com/office/drawing/2014/main" xmlns="" val="10002"/>
                  </a:ext>
                </a:extLst>
              </a:tr>
              <a:tr h="93345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CL 2</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TUESDAY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10-08-2024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4:00 – 7:00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MRS. GERALDINE SANTOS</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3"/>
                  </a:ext>
                </a:extLst>
              </a:tr>
              <a:tr h="885825">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COURT</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FRIDAY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10-11-2024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12:00 – 2:00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COLLYN SIMON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4"/>
                  </a:ext>
                </a:extLst>
              </a:tr>
            </a:tbl>
          </a:graphicData>
        </a:graphic>
      </p:graphicFrame>
      <p:sp>
        <p:nvSpPr>
          <p:cNvPr id="26" name="Rounded Rectangle 25"/>
          <p:cNvSpPr/>
          <p:nvPr/>
        </p:nvSpPr>
        <p:spPr>
          <a:xfrm>
            <a:off x="4037178"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ADD</a:t>
            </a:r>
          </a:p>
        </p:txBody>
      </p:sp>
      <p:sp>
        <p:nvSpPr>
          <p:cNvPr id="32" name="Rounded Rectangle 31"/>
          <p:cNvSpPr/>
          <p:nvPr/>
        </p:nvSpPr>
        <p:spPr>
          <a:xfrm>
            <a:off x="6633104"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EDIT</a:t>
            </a:r>
          </a:p>
        </p:txBody>
      </p:sp>
      <p:sp>
        <p:nvSpPr>
          <p:cNvPr id="33" name="Rounded Rectangle 32"/>
          <p:cNvSpPr/>
          <p:nvPr/>
        </p:nvSpPr>
        <p:spPr>
          <a:xfrm>
            <a:off x="9229030"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DELETE</a:t>
            </a:r>
          </a:p>
        </p:txBody>
      </p:sp>
      <p:sp>
        <p:nvSpPr>
          <p:cNvPr id="34" name="Rectangle 33"/>
          <p:cNvSpPr/>
          <p:nvPr/>
        </p:nvSpPr>
        <p:spPr>
          <a:xfrm>
            <a:off x="592208" y="2030499"/>
            <a:ext cx="184731" cy="369332"/>
          </a:xfrm>
          <a:prstGeom prst="rect">
            <a:avLst/>
          </a:prstGeom>
        </p:spPr>
        <p:txBody>
          <a:bodyPr wrap="none">
            <a:spAutoFit/>
          </a:bodyPr>
          <a:lstStyle/>
          <a:p>
            <a:pPr>
              <a:defRPr/>
            </a:pPr>
            <a:endParaRPr lang="en-US" dirty="0">
              <a:latin typeface="Arial Rounded MT Bold" panose="020F0704030504030204" pitchFamily="34"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4329" y="12879"/>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8" name="Rectangle 37">
            <a:hlinkClick r:id="rId10" action="ppaction://hlinksldjump"/>
            <a:extLst>
              <a:ext uri="{FF2B5EF4-FFF2-40B4-BE49-F238E27FC236}">
                <a16:creationId xmlns:a16="http://schemas.microsoft.com/office/drawing/2014/main" xmlns="" id="{7DE0A0CA-7815-422C-BF8D-DACFBCEC81CD}"/>
              </a:ext>
            </a:extLst>
          </p:cNvPr>
          <p:cNvSpPr/>
          <p:nvPr/>
        </p:nvSpPr>
        <p:spPr>
          <a:xfrm>
            <a:off x="10773714" y="4054453"/>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APPROVE</a:t>
            </a:r>
          </a:p>
        </p:txBody>
      </p:sp>
      <p:sp>
        <p:nvSpPr>
          <p:cNvPr id="39" name="Rectangle 38">
            <a:hlinkClick r:id="rId11" action="ppaction://hlinksldjump"/>
            <a:extLst>
              <a:ext uri="{FF2B5EF4-FFF2-40B4-BE49-F238E27FC236}">
                <a16:creationId xmlns:a16="http://schemas.microsoft.com/office/drawing/2014/main" xmlns="" id="{FE832139-FC32-42AB-B8FA-D30FA48B3C29}"/>
              </a:ext>
            </a:extLst>
          </p:cNvPr>
          <p:cNvSpPr/>
          <p:nvPr/>
        </p:nvSpPr>
        <p:spPr>
          <a:xfrm>
            <a:off x="10764271" y="4488278"/>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DECLINE</a:t>
            </a:r>
          </a:p>
        </p:txBody>
      </p:sp>
      <p:sp>
        <p:nvSpPr>
          <p:cNvPr id="40" name="Rectangle 39">
            <a:extLst>
              <a:ext uri="{FF2B5EF4-FFF2-40B4-BE49-F238E27FC236}">
                <a16:creationId xmlns:a16="http://schemas.microsoft.com/office/drawing/2014/main" xmlns="" id="{47B69D5E-19A9-434A-A26E-BC4708DCDCD9}"/>
              </a:ext>
            </a:extLst>
          </p:cNvPr>
          <p:cNvSpPr/>
          <p:nvPr/>
        </p:nvSpPr>
        <p:spPr>
          <a:xfrm>
            <a:off x="10764271" y="4962072"/>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lumOff val="50000"/>
                  </a:schemeClr>
                </a:solidFill>
              </a:rPr>
              <a:t>APPROVE</a:t>
            </a:r>
          </a:p>
        </p:txBody>
      </p:sp>
      <p:sp>
        <p:nvSpPr>
          <p:cNvPr id="41" name="Rectangle 40">
            <a:extLst>
              <a:ext uri="{FF2B5EF4-FFF2-40B4-BE49-F238E27FC236}">
                <a16:creationId xmlns:a16="http://schemas.microsoft.com/office/drawing/2014/main" xmlns="" id="{23BCCD6C-3BBB-4FC5-A9FB-870D9363992A}"/>
              </a:ext>
            </a:extLst>
          </p:cNvPr>
          <p:cNvSpPr/>
          <p:nvPr/>
        </p:nvSpPr>
        <p:spPr>
          <a:xfrm>
            <a:off x="10754828" y="5395897"/>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lumOff val="50000"/>
                  </a:schemeClr>
                </a:solidFill>
              </a:rPr>
              <a:t>DECLINE</a:t>
            </a:r>
          </a:p>
        </p:txBody>
      </p:sp>
    </p:spTree>
    <p:extLst>
      <p:ext uri="{BB962C8B-B14F-4D97-AF65-F5344CB8AC3E}">
        <p14:creationId xmlns:p14="http://schemas.microsoft.com/office/powerpoint/2010/main" val="231475136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38637"/>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6"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7" name="Group 16"/>
          <p:cNvGrpSpPr/>
          <p:nvPr/>
        </p:nvGrpSpPr>
        <p:grpSpPr>
          <a:xfrm>
            <a:off x="11281894" y="158122"/>
            <a:ext cx="618186" cy="537338"/>
            <a:chOff x="2137893" y="3429000"/>
            <a:chExt cx="1068946" cy="833551"/>
          </a:xfrm>
          <a:solidFill>
            <a:schemeClr val="bg1"/>
          </a:solidFill>
        </p:grpSpPr>
        <p:sp>
          <p:nvSpPr>
            <p:cNvPr id="18" name="Flowchart: Terminator 1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Terminator 1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Terminator 1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hlinkClick r:id="rId4" action="ppaction://hlinksldjump"/>
          </p:cNvPr>
          <p:cNvPicPr>
            <a:picLocks noChangeAspect="1"/>
          </p:cNvPicPr>
          <p:nvPr/>
        </p:nvPicPr>
        <p:blipFill>
          <a:blip r:embed="rId5">
            <a:biLevel thresh="25000"/>
            <a:extLst>
              <a:ext uri="{BEBA8EAE-BF5A-486C-A8C5-ECC9F3942E4B}">
                <a14:imgProps xmlns:a14="http://schemas.microsoft.com/office/drawing/2010/main">
                  <a14:imgLayer r:embed="rId6">
                    <a14:imgEffect>
                      <a14:backgroundRemoval t="0" b="97990" l="0" r="100000">
                        <a14:foregroundMark x1="15000" y1="45226" x2="15000" y2="45226"/>
                        <a14:foregroundMark x1="87000" y1="48241" x2="87000" y2="48241"/>
                        <a14:foregroundMark x1="67000" y1="30151" x2="67000" y2="30151"/>
                      </a14:backgroundRemoval>
                    </a14:imgEffect>
                  </a14:imgLayer>
                </a14:imgProps>
              </a:ext>
            </a:extLst>
          </a:blip>
          <a:stretch>
            <a:fillRect/>
          </a:stretch>
        </p:blipFill>
        <p:spPr>
          <a:xfrm>
            <a:off x="10420081" y="74218"/>
            <a:ext cx="707266" cy="689815"/>
          </a:xfrm>
          <a:prstGeom prst="rect">
            <a:avLst/>
          </a:prstGeom>
        </p:spPr>
      </p:pic>
      <p:sp>
        <p:nvSpPr>
          <p:cNvPr id="21" name="Rectangle 20">
            <a:hlinkClick r:id="rId7" action="ppaction://hlinksldjump"/>
          </p:cNvPr>
          <p:cNvSpPr/>
          <p:nvPr/>
        </p:nvSpPr>
        <p:spPr>
          <a:xfrm>
            <a:off x="392830" y="1403444"/>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ROOM</a:t>
            </a:r>
          </a:p>
        </p:txBody>
      </p:sp>
      <p:sp>
        <p:nvSpPr>
          <p:cNvPr id="22" name="Rectangle 21">
            <a:hlinkClick r:id="rId8" action="ppaction://hlinksldjump"/>
          </p:cNvPr>
          <p:cNvSpPr/>
          <p:nvPr/>
        </p:nvSpPr>
        <p:spPr>
          <a:xfrm>
            <a:off x="392829" y="3000425"/>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INSTRUCTOR</a:t>
            </a:r>
          </a:p>
        </p:txBody>
      </p:sp>
      <p:sp>
        <p:nvSpPr>
          <p:cNvPr id="24" name="Rectangle 23"/>
          <p:cNvSpPr/>
          <p:nvPr/>
        </p:nvSpPr>
        <p:spPr>
          <a:xfrm>
            <a:off x="392829" y="4597406"/>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RESERVE</a:t>
            </a:r>
          </a:p>
        </p:txBody>
      </p:sp>
      <p:graphicFrame>
        <p:nvGraphicFramePr>
          <p:cNvPr id="25" name="Table 24"/>
          <p:cNvGraphicFramePr>
            <a:graphicFrameLocks noGrp="1"/>
          </p:cNvGraphicFramePr>
          <p:nvPr>
            <p:extLst>
              <p:ext uri="{D42A27DB-BD31-4B8C-83A1-F6EECF244321}">
                <p14:modId xmlns:p14="http://schemas.microsoft.com/office/powerpoint/2010/main" val="3652930310"/>
              </p:ext>
            </p:extLst>
          </p:nvPr>
        </p:nvGraphicFramePr>
        <p:xfrm>
          <a:off x="3078052" y="1416674"/>
          <a:ext cx="8822027" cy="4403101"/>
        </p:xfrm>
        <a:graphic>
          <a:graphicData uri="http://schemas.openxmlformats.org/drawingml/2006/table">
            <a:tbl>
              <a:tblPr firstRow="1" bandRow="1">
                <a:tableStyleId>{5C22544A-7EE6-4342-B048-85BDC9FD1C3A}</a:tableStyleId>
              </a:tblPr>
              <a:tblGrid>
                <a:gridCol w="1509273">
                  <a:extLst>
                    <a:ext uri="{9D8B030D-6E8A-4147-A177-3AD203B41FA5}">
                      <a16:colId xmlns:a16="http://schemas.microsoft.com/office/drawing/2014/main" xmlns="" val="20000"/>
                    </a:ext>
                  </a:extLst>
                </a:gridCol>
                <a:gridCol w="949036">
                  <a:extLst>
                    <a:ext uri="{9D8B030D-6E8A-4147-A177-3AD203B41FA5}">
                      <a16:colId xmlns:a16="http://schemas.microsoft.com/office/drawing/2014/main" xmlns="" val="20001"/>
                    </a:ext>
                  </a:extLst>
                </a:gridCol>
                <a:gridCol w="1527048">
                  <a:extLst>
                    <a:ext uri="{9D8B030D-6E8A-4147-A177-3AD203B41FA5}">
                      <a16:colId xmlns:a16="http://schemas.microsoft.com/office/drawing/2014/main" xmlns="" val="20002"/>
                    </a:ext>
                  </a:extLst>
                </a:gridCol>
                <a:gridCol w="1561825">
                  <a:extLst>
                    <a:ext uri="{9D8B030D-6E8A-4147-A177-3AD203B41FA5}">
                      <a16:colId xmlns:a16="http://schemas.microsoft.com/office/drawing/2014/main" xmlns="" val="20003"/>
                    </a:ext>
                  </a:extLst>
                </a:gridCol>
                <a:gridCol w="2096443">
                  <a:extLst>
                    <a:ext uri="{9D8B030D-6E8A-4147-A177-3AD203B41FA5}">
                      <a16:colId xmlns:a16="http://schemas.microsoft.com/office/drawing/2014/main" xmlns="" val="20004"/>
                    </a:ext>
                  </a:extLst>
                </a:gridCol>
                <a:gridCol w="1178402">
                  <a:extLst>
                    <a:ext uri="{9D8B030D-6E8A-4147-A177-3AD203B41FA5}">
                      <a16:colId xmlns:a16="http://schemas.microsoft.com/office/drawing/2014/main" xmlns="" val="20005"/>
                    </a:ext>
                  </a:extLst>
                </a:gridCol>
              </a:tblGrid>
              <a:tr h="775270">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BUILDING</a:t>
                      </a: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ROOM</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DATE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TIME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INSTRUCTOR</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STATUS</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0"/>
                  </a:ext>
                </a:extLst>
              </a:tr>
              <a:tr h="90122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MONDAY, 09-30-2024</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KYLE LOMOGDA</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APPROVED</a:t>
                      </a:r>
                    </a:p>
                  </a:txBody>
                  <a:tcPr/>
                </a:tc>
                <a:extLst>
                  <a:ext uri="{0D108BD9-81ED-4DB2-BD59-A6C34878D82A}">
                    <a16:rowId xmlns:a16="http://schemas.microsoft.com/office/drawing/2014/main" xmlns="" val="10001"/>
                  </a:ext>
                </a:extLst>
              </a:tr>
              <a:tr h="907336">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204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THURSDAY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10-03-2024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DARRYL CRUZ</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APPROVED</a:t>
                      </a:r>
                    </a:p>
                  </a:txBody>
                  <a:tcPr/>
                </a:tc>
                <a:extLst>
                  <a:ext uri="{0D108BD9-81ED-4DB2-BD59-A6C34878D82A}">
                    <a16:rowId xmlns:a16="http://schemas.microsoft.com/office/drawing/2014/main" xmlns="" val="10002"/>
                  </a:ext>
                </a:extLst>
              </a:tr>
              <a:tr h="93345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CL 2</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TUESDAY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10-08-2024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4:00 – 7:00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MRS. GERALDINE SANTOS</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APPROVED</a:t>
                      </a:r>
                    </a:p>
                  </a:txBody>
                  <a:tcPr/>
                </a:tc>
                <a:extLst>
                  <a:ext uri="{0D108BD9-81ED-4DB2-BD59-A6C34878D82A}">
                    <a16:rowId xmlns:a16="http://schemas.microsoft.com/office/drawing/2014/main" xmlns="" val="10003"/>
                  </a:ext>
                </a:extLst>
              </a:tr>
              <a:tr h="885825">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COURT</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FRIDAY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10-11-2024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12:00 – 2:00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COLLYN SIMON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4"/>
                  </a:ext>
                </a:extLst>
              </a:tr>
            </a:tbl>
          </a:graphicData>
        </a:graphic>
      </p:graphicFrame>
      <p:sp>
        <p:nvSpPr>
          <p:cNvPr id="26" name="Rounded Rectangle 25"/>
          <p:cNvSpPr/>
          <p:nvPr/>
        </p:nvSpPr>
        <p:spPr>
          <a:xfrm>
            <a:off x="3966370"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ADD</a:t>
            </a:r>
          </a:p>
        </p:txBody>
      </p:sp>
      <p:sp>
        <p:nvSpPr>
          <p:cNvPr id="32" name="Rounded Rectangle 31"/>
          <p:cNvSpPr/>
          <p:nvPr/>
        </p:nvSpPr>
        <p:spPr>
          <a:xfrm>
            <a:off x="6562296"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EDIT</a:t>
            </a:r>
          </a:p>
        </p:txBody>
      </p:sp>
      <p:sp>
        <p:nvSpPr>
          <p:cNvPr id="33" name="Rounded Rectangle 32"/>
          <p:cNvSpPr/>
          <p:nvPr/>
        </p:nvSpPr>
        <p:spPr>
          <a:xfrm>
            <a:off x="9158222"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DELETE</a:t>
            </a:r>
          </a:p>
        </p:txBody>
      </p:sp>
      <p:sp>
        <p:nvSpPr>
          <p:cNvPr id="34" name="Rectangle 33"/>
          <p:cNvSpPr/>
          <p:nvPr/>
        </p:nvSpPr>
        <p:spPr>
          <a:xfrm>
            <a:off x="592208" y="2030499"/>
            <a:ext cx="184731" cy="369332"/>
          </a:xfrm>
          <a:prstGeom prst="rect">
            <a:avLst/>
          </a:prstGeom>
        </p:spPr>
        <p:txBody>
          <a:bodyPr wrap="none">
            <a:spAutoFit/>
          </a:bodyPr>
          <a:lstStyle/>
          <a:p>
            <a:pPr>
              <a:defRPr/>
            </a:pPr>
            <a:endParaRPr lang="en-US" dirty="0">
              <a:latin typeface="Arial Rounded MT Bold" panose="020F0704030504030204" pitchFamily="34"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4329" y="12879"/>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0" name="Rectangle 39">
            <a:hlinkClick r:id="rId10" action="ppaction://hlinksldjump"/>
            <a:extLst>
              <a:ext uri="{FF2B5EF4-FFF2-40B4-BE49-F238E27FC236}">
                <a16:creationId xmlns:a16="http://schemas.microsoft.com/office/drawing/2014/main" xmlns="" id="{47B69D5E-19A9-434A-A26E-BC4708DCDCD9}"/>
              </a:ext>
            </a:extLst>
          </p:cNvPr>
          <p:cNvSpPr/>
          <p:nvPr/>
        </p:nvSpPr>
        <p:spPr>
          <a:xfrm>
            <a:off x="10764271" y="4962072"/>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APPROVE</a:t>
            </a:r>
          </a:p>
        </p:txBody>
      </p:sp>
      <p:sp>
        <p:nvSpPr>
          <p:cNvPr id="41" name="Rectangle 40">
            <a:hlinkClick r:id="rId11" action="ppaction://hlinksldjump"/>
            <a:extLst>
              <a:ext uri="{FF2B5EF4-FFF2-40B4-BE49-F238E27FC236}">
                <a16:creationId xmlns:a16="http://schemas.microsoft.com/office/drawing/2014/main" xmlns="" id="{23BCCD6C-3BBB-4FC5-A9FB-870D9363992A}"/>
              </a:ext>
            </a:extLst>
          </p:cNvPr>
          <p:cNvSpPr/>
          <p:nvPr/>
        </p:nvSpPr>
        <p:spPr>
          <a:xfrm>
            <a:off x="10754828" y="5395897"/>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DECLINE</a:t>
            </a:r>
          </a:p>
        </p:txBody>
      </p:sp>
    </p:spTree>
    <p:extLst>
      <p:ext uri="{BB962C8B-B14F-4D97-AF65-F5344CB8AC3E}">
        <p14:creationId xmlns:p14="http://schemas.microsoft.com/office/powerpoint/2010/main" val="406384670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38637"/>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6"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7" name="Group 16"/>
          <p:cNvGrpSpPr/>
          <p:nvPr/>
        </p:nvGrpSpPr>
        <p:grpSpPr>
          <a:xfrm>
            <a:off x="11281894" y="158122"/>
            <a:ext cx="618186" cy="537338"/>
            <a:chOff x="2137893" y="3429000"/>
            <a:chExt cx="1068946" cy="833551"/>
          </a:xfrm>
          <a:solidFill>
            <a:schemeClr val="bg1"/>
          </a:solidFill>
        </p:grpSpPr>
        <p:sp>
          <p:nvSpPr>
            <p:cNvPr id="18" name="Flowchart: Terminator 1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Terminator 1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Terminator 1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hlinkClick r:id="rId4" action="ppaction://hlinksldjump"/>
          </p:cNvPr>
          <p:cNvPicPr>
            <a:picLocks noChangeAspect="1"/>
          </p:cNvPicPr>
          <p:nvPr/>
        </p:nvPicPr>
        <p:blipFill>
          <a:blip r:embed="rId5">
            <a:biLevel thresh="25000"/>
            <a:extLst>
              <a:ext uri="{BEBA8EAE-BF5A-486C-A8C5-ECC9F3942E4B}">
                <a14:imgProps xmlns:a14="http://schemas.microsoft.com/office/drawing/2010/main">
                  <a14:imgLayer r:embed="rId6">
                    <a14:imgEffect>
                      <a14:backgroundRemoval t="0" b="97990" l="0" r="100000">
                        <a14:foregroundMark x1="15000" y1="45226" x2="15000" y2="45226"/>
                        <a14:foregroundMark x1="87000" y1="48241" x2="87000" y2="48241"/>
                        <a14:foregroundMark x1="67000" y1="30151" x2="67000" y2="30151"/>
                      </a14:backgroundRemoval>
                    </a14:imgEffect>
                  </a14:imgLayer>
                </a14:imgProps>
              </a:ext>
            </a:extLst>
          </a:blip>
          <a:stretch>
            <a:fillRect/>
          </a:stretch>
        </p:blipFill>
        <p:spPr>
          <a:xfrm>
            <a:off x="10420081" y="74218"/>
            <a:ext cx="707266" cy="689815"/>
          </a:xfrm>
          <a:prstGeom prst="rect">
            <a:avLst/>
          </a:prstGeom>
        </p:spPr>
      </p:pic>
      <p:sp>
        <p:nvSpPr>
          <p:cNvPr id="21" name="Rectangle 20">
            <a:hlinkClick r:id="rId7" action="ppaction://hlinksldjump"/>
          </p:cNvPr>
          <p:cNvSpPr/>
          <p:nvPr/>
        </p:nvSpPr>
        <p:spPr>
          <a:xfrm>
            <a:off x="463638" y="1416675"/>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ROOM</a:t>
            </a:r>
          </a:p>
        </p:txBody>
      </p:sp>
      <p:sp>
        <p:nvSpPr>
          <p:cNvPr id="22" name="Rectangle 21">
            <a:hlinkClick r:id="rId8" action="ppaction://hlinksldjump"/>
          </p:cNvPr>
          <p:cNvSpPr/>
          <p:nvPr/>
        </p:nvSpPr>
        <p:spPr>
          <a:xfrm>
            <a:off x="463637" y="3013656"/>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INSTRUCTOR</a:t>
            </a:r>
          </a:p>
        </p:txBody>
      </p:sp>
      <p:sp>
        <p:nvSpPr>
          <p:cNvPr id="24" name="Rectangle 23"/>
          <p:cNvSpPr/>
          <p:nvPr/>
        </p:nvSpPr>
        <p:spPr>
          <a:xfrm>
            <a:off x="463637" y="4610637"/>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RESERVE</a:t>
            </a:r>
          </a:p>
        </p:txBody>
      </p:sp>
      <p:graphicFrame>
        <p:nvGraphicFramePr>
          <p:cNvPr id="25" name="Table 24"/>
          <p:cNvGraphicFramePr>
            <a:graphicFrameLocks noGrp="1"/>
          </p:cNvGraphicFramePr>
          <p:nvPr>
            <p:extLst>
              <p:ext uri="{D42A27DB-BD31-4B8C-83A1-F6EECF244321}">
                <p14:modId xmlns:p14="http://schemas.microsoft.com/office/powerpoint/2010/main" val="3594532084"/>
              </p:ext>
            </p:extLst>
          </p:nvPr>
        </p:nvGraphicFramePr>
        <p:xfrm>
          <a:off x="3078052" y="1416674"/>
          <a:ext cx="8822027" cy="4403101"/>
        </p:xfrm>
        <a:graphic>
          <a:graphicData uri="http://schemas.openxmlformats.org/drawingml/2006/table">
            <a:tbl>
              <a:tblPr firstRow="1" bandRow="1">
                <a:tableStyleId>{5C22544A-7EE6-4342-B048-85BDC9FD1C3A}</a:tableStyleId>
              </a:tblPr>
              <a:tblGrid>
                <a:gridCol w="1509273">
                  <a:extLst>
                    <a:ext uri="{9D8B030D-6E8A-4147-A177-3AD203B41FA5}">
                      <a16:colId xmlns:a16="http://schemas.microsoft.com/office/drawing/2014/main" xmlns="" val="20000"/>
                    </a:ext>
                  </a:extLst>
                </a:gridCol>
                <a:gridCol w="949036">
                  <a:extLst>
                    <a:ext uri="{9D8B030D-6E8A-4147-A177-3AD203B41FA5}">
                      <a16:colId xmlns:a16="http://schemas.microsoft.com/office/drawing/2014/main" xmlns="" val="20001"/>
                    </a:ext>
                  </a:extLst>
                </a:gridCol>
                <a:gridCol w="1527048">
                  <a:extLst>
                    <a:ext uri="{9D8B030D-6E8A-4147-A177-3AD203B41FA5}">
                      <a16:colId xmlns:a16="http://schemas.microsoft.com/office/drawing/2014/main" xmlns="" val="20002"/>
                    </a:ext>
                  </a:extLst>
                </a:gridCol>
                <a:gridCol w="1561825">
                  <a:extLst>
                    <a:ext uri="{9D8B030D-6E8A-4147-A177-3AD203B41FA5}">
                      <a16:colId xmlns:a16="http://schemas.microsoft.com/office/drawing/2014/main" xmlns="" val="20003"/>
                    </a:ext>
                  </a:extLst>
                </a:gridCol>
                <a:gridCol w="2096443">
                  <a:extLst>
                    <a:ext uri="{9D8B030D-6E8A-4147-A177-3AD203B41FA5}">
                      <a16:colId xmlns:a16="http://schemas.microsoft.com/office/drawing/2014/main" xmlns="" val="20004"/>
                    </a:ext>
                  </a:extLst>
                </a:gridCol>
                <a:gridCol w="1178402">
                  <a:extLst>
                    <a:ext uri="{9D8B030D-6E8A-4147-A177-3AD203B41FA5}">
                      <a16:colId xmlns:a16="http://schemas.microsoft.com/office/drawing/2014/main" xmlns="" val="20005"/>
                    </a:ext>
                  </a:extLst>
                </a:gridCol>
              </a:tblGrid>
              <a:tr h="775270">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BUILDING</a:t>
                      </a: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ROOM</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DATE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TIME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INSTRUCTOR</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STATUS</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0"/>
                  </a:ext>
                </a:extLst>
              </a:tr>
              <a:tr h="90122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MONDAY, 09-30-2024</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KYLE LOMOGDA</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APPROVED</a:t>
                      </a:r>
                    </a:p>
                  </a:txBody>
                  <a:tcPr/>
                </a:tc>
                <a:extLst>
                  <a:ext uri="{0D108BD9-81ED-4DB2-BD59-A6C34878D82A}">
                    <a16:rowId xmlns:a16="http://schemas.microsoft.com/office/drawing/2014/main" xmlns="" val="10001"/>
                  </a:ext>
                </a:extLst>
              </a:tr>
              <a:tr h="907336">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204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THURSDAY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10-03-2024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DARRYL CRUZ</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APPROVED</a:t>
                      </a:r>
                    </a:p>
                  </a:txBody>
                  <a:tcPr/>
                </a:tc>
                <a:extLst>
                  <a:ext uri="{0D108BD9-81ED-4DB2-BD59-A6C34878D82A}">
                    <a16:rowId xmlns:a16="http://schemas.microsoft.com/office/drawing/2014/main" xmlns="" val="10002"/>
                  </a:ext>
                </a:extLst>
              </a:tr>
              <a:tr h="93345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CL 2</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TUESDAY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10-08-2024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4:00 – 7:00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MRS. GERALDINE SANTOS</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APPROVED</a:t>
                      </a:r>
                    </a:p>
                  </a:txBody>
                  <a:tcPr/>
                </a:tc>
                <a:extLst>
                  <a:ext uri="{0D108BD9-81ED-4DB2-BD59-A6C34878D82A}">
                    <a16:rowId xmlns:a16="http://schemas.microsoft.com/office/drawing/2014/main" xmlns="" val="10003"/>
                  </a:ext>
                </a:extLst>
              </a:tr>
              <a:tr h="885825">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COURT</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FRIDAY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10-11-2024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12:00 – 2:00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COLLYN SIMON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APPROVED</a:t>
                      </a:r>
                    </a:p>
                  </a:txBody>
                  <a:tcPr/>
                </a:tc>
                <a:extLst>
                  <a:ext uri="{0D108BD9-81ED-4DB2-BD59-A6C34878D82A}">
                    <a16:rowId xmlns:a16="http://schemas.microsoft.com/office/drawing/2014/main" xmlns="" val="10004"/>
                  </a:ext>
                </a:extLst>
              </a:tr>
            </a:tbl>
          </a:graphicData>
        </a:graphic>
      </p:graphicFrame>
      <p:sp>
        <p:nvSpPr>
          <p:cNvPr id="26" name="Rounded Rectangle 25"/>
          <p:cNvSpPr/>
          <p:nvPr/>
        </p:nvSpPr>
        <p:spPr>
          <a:xfrm>
            <a:off x="4037178"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ADD</a:t>
            </a:r>
          </a:p>
        </p:txBody>
      </p:sp>
      <p:sp>
        <p:nvSpPr>
          <p:cNvPr id="32" name="Rounded Rectangle 31"/>
          <p:cNvSpPr/>
          <p:nvPr/>
        </p:nvSpPr>
        <p:spPr>
          <a:xfrm>
            <a:off x="6633104"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EDIT</a:t>
            </a:r>
          </a:p>
        </p:txBody>
      </p:sp>
      <p:sp>
        <p:nvSpPr>
          <p:cNvPr id="33" name="Rounded Rectangle 32"/>
          <p:cNvSpPr/>
          <p:nvPr/>
        </p:nvSpPr>
        <p:spPr>
          <a:xfrm>
            <a:off x="9229030"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DELETE</a:t>
            </a:r>
          </a:p>
        </p:txBody>
      </p:sp>
      <p:sp>
        <p:nvSpPr>
          <p:cNvPr id="34" name="Rectangle 33"/>
          <p:cNvSpPr/>
          <p:nvPr/>
        </p:nvSpPr>
        <p:spPr>
          <a:xfrm>
            <a:off x="592208" y="2030499"/>
            <a:ext cx="184731" cy="369332"/>
          </a:xfrm>
          <a:prstGeom prst="rect">
            <a:avLst/>
          </a:prstGeom>
        </p:spPr>
        <p:txBody>
          <a:bodyPr wrap="none">
            <a:spAutoFit/>
          </a:bodyPr>
          <a:lstStyle/>
          <a:p>
            <a:pPr>
              <a:defRPr/>
            </a:pPr>
            <a:endParaRPr lang="en-US" dirty="0">
              <a:latin typeface="Arial Rounded MT Bold" panose="020F0704030504030204" pitchFamily="34"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4329" y="12879"/>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29000490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38637"/>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6"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7" name="Group 16"/>
          <p:cNvGrpSpPr/>
          <p:nvPr/>
        </p:nvGrpSpPr>
        <p:grpSpPr>
          <a:xfrm>
            <a:off x="11281894" y="158122"/>
            <a:ext cx="618186" cy="537338"/>
            <a:chOff x="2137893" y="3429000"/>
            <a:chExt cx="1068946" cy="833551"/>
          </a:xfrm>
          <a:solidFill>
            <a:schemeClr val="bg1"/>
          </a:solidFill>
        </p:grpSpPr>
        <p:sp>
          <p:nvSpPr>
            <p:cNvPr id="18" name="Flowchart: Terminator 1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Terminator 1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Terminator 1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hlinkClick r:id="rId4" action="ppaction://hlinksldjump"/>
          </p:cNvPr>
          <p:cNvPicPr>
            <a:picLocks noChangeAspect="1"/>
          </p:cNvPicPr>
          <p:nvPr/>
        </p:nvPicPr>
        <p:blipFill>
          <a:blip r:embed="rId5">
            <a:biLevel thresh="25000"/>
            <a:extLst>
              <a:ext uri="{BEBA8EAE-BF5A-486C-A8C5-ECC9F3942E4B}">
                <a14:imgProps xmlns:a14="http://schemas.microsoft.com/office/drawing/2010/main">
                  <a14:imgLayer r:embed="rId6">
                    <a14:imgEffect>
                      <a14:backgroundRemoval t="0" b="97990" l="0" r="100000">
                        <a14:foregroundMark x1="15000" y1="45226" x2="15000" y2="45226"/>
                        <a14:foregroundMark x1="87000" y1="48241" x2="87000" y2="48241"/>
                        <a14:foregroundMark x1="67000" y1="30151" x2="67000" y2="30151"/>
                      </a14:backgroundRemoval>
                    </a14:imgEffect>
                  </a14:imgLayer>
                </a14:imgProps>
              </a:ext>
            </a:extLst>
          </a:blip>
          <a:stretch>
            <a:fillRect/>
          </a:stretch>
        </p:blipFill>
        <p:spPr>
          <a:xfrm>
            <a:off x="10420081" y="74218"/>
            <a:ext cx="707266" cy="689815"/>
          </a:xfrm>
          <a:prstGeom prst="rect">
            <a:avLst/>
          </a:prstGeom>
        </p:spPr>
      </p:pic>
      <p:sp>
        <p:nvSpPr>
          <p:cNvPr id="21" name="Rectangle 20">
            <a:hlinkClick r:id="rId7" action="ppaction://hlinksldjump"/>
          </p:cNvPr>
          <p:cNvSpPr/>
          <p:nvPr/>
        </p:nvSpPr>
        <p:spPr>
          <a:xfrm>
            <a:off x="463638" y="1416675"/>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ROOM</a:t>
            </a:r>
          </a:p>
        </p:txBody>
      </p:sp>
      <p:sp>
        <p:nvSpPr>
          <p:cNvPr id="22" name="Rectangle 21">
            <a:hlinkClick r:id="rId8" action="ppaction://hlinksldjump"/>
          </p:cNvPr>
          <p:cNvSpPr/>
          <p:nvPr/>
        </p:nvSpPr>
        <p:spPr>
          <a:xfrm>
            <a:off x="463637" y="3013656"/>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INSTRUCTOR</a:t>
            </a:r>
          </a:p>
        </p:txBody>
      </p:sp>
      <p:sp>
        <p:nvSpPr>
          <p:cNvPr id="24" name="Rectangle 23"/>
          <p:cNvSpPr/>
          <p:nvPr/>
        </p:nvSpPr>
        <p:spPr>
          <a:xfrm>
            <a:off x="463637" y="4610637"/>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RESERVE</a:t>
            </a:r>
          </a:p>
        </p:txBody>
      </p:sp>
      <p:graphicFrame>
        <p:nvGraphicFramePr>
          <p:cNvPr id="25" name="Table 24"/>
          <p:cNvGraphicFramePr>
            <a:graphicFrameLocks noGrp="1"/>
          </p:cNvGraphicFramePr>
          <p:nvPr>
            <p:extLst>
              <p:ext uri="{D42A27DB-BD31-4B8C-83A1-F6EECF244321}">
                <p14:modId xmlns:p14="http://schemas.microsoft.com/office/powerpoint/2010/main" val="2717306886"/>
              </p:ext>
            </p:extLst>
          </p:nvPr>
        </p:nvGraphicFramePr>
        <p:xfrm>
          <a:off x="3078052" y="1416674"/>
          <a:ext cx="8822027" cy="4403101"/>
        </p:xfrm>
        <a:graphic>
          <a:graphicData uri="http://schemas.openxmlformats.org/drawingml/2006/table">
            <a:tbl>
              <a:tblPr firstRow="1" bandRow="1">
                <a:tableStyleId>{5C22544A-7EE6-4342-B048-85BDC9FD1C3A}</a:tableStyleId>
              </a:tblPr>
              <a:tblGrid>
                <a:gridCol w="1509273">
                  <a:extLst>
                    <a:ext uri="{9D8B030D-6E8A-4147-A177-3AD203B41FA5}">
                      <a16:colId xmlns:a16="http://schemas.microsoft.com/office/drawing/2014/main" xmlns="" val="20000"/>
                    </a:ext>
                  </a:extLst>
                </a:gridCol>
                <a:gridCol w="949036">
                  <a:extLst>
                    <a:ext uri="{9D8B030D-6E8A-4147-A177-3AD203B41FA5}">
                      <a16:colId xmlns:a16="http://schemas.microsoft.com/office/drawing/2014/main" xmlns="" val="20001"/>
                    </a:ext>
                  </a:extLst>
                </a:gridCol>
                <a:gridCol w="1527048">
                  <a:extLst>
                    <a:ext uri="{9D8B030D-6E8A-4147-A177-3AD203B41FA5}">
                      <a16:colId xmlns:a16="http://schemas.microsoft.com/office/drawing/2014/main" xmlns="" val="20002"/>
                    </a:ext>
                  </a:extLst>
                </a:gridCol>
                <a:gridCol w="1561825">
                  <a:extLst>
                    <a:ext uri="{9D8B030D-6E8A-4147-A177-3AD203B41FA5}">
                      <a16:colId xmlns:a16="http://schemas.microsoft.com/office/drawing/2014/main" xmlns="" val="20003"/>
                    </a:ext>
                  </a:extLst>
                </a:gridCol>
                <a:gridCol w="2096443">
                  <a:extLst>
                    <a:ext uri="{9D8B030D-6E8A-4147-A177-3AD203B41FA5}">
                      <a16:colId xmlns:a16="http://schemas.microsoft.com/office/drawing/2014/main" xmlns="" val="20004"/>
                    </a:ext>
                  </a:extLst>
                </a:gridCol>
                <a:gridCol w="1178402">
                  <a:extLst>
                    <a:ext uri="{9D8B030D-6E8A-4147-A177-3AD203B41FA5}">
                      <a16:colId xmlns:a16="http://schemas.microsoft.com/office/drawing/2014/main" xmlns="" val="20005"/>
                    </a:ext>
                  </a:extLst>
                </a:gridCol>
              </a:tblGrid>
              <a:tr h="775270">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BUILDING</a:t>
                      </a: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ROOM</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DATE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TIME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INSTRUCTOR</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STATUS</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0"/>
                  </a:ext>
                </a:extLst>
              </a:tr>
              <a:tr h="90122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MONDAY, 09-30-2024</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KYLE LOMOGDA</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APPROVED</a:t>
                      </a:r>
                    </a:p>
                  </a:txBody>
                  <a:tcPr/>
                </a:tc>
                <a:extLst>
                  <a:ext uri="{0D108BD9-81ED-4DB2-BD59-A6C34878D82A}">
                    <a16:rowId xmlns:a16="http://schemas.microsoft.com/office/drawing/2014/main" xmlns="" val="10001"/>
                  </a:ext>
                </a:extLst>
              </a:tr>
              <a:tr h="907336">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204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THURSDAY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10-03-2024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DARRYL CRUZ</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APPROVED</a:t>
                      </a:r>
                    </a:p>
                  </a:txBody>
                  <a:tcPr/>
                </a:tc>
                <a:extLst>
                  <a:ext uri="{0D108BD9-81ED-4DB2-BD59-A6C34878D82A}">
                    <a16:rowId xmlns:a16="http://schemas.microsoft.com/office/drawing/2014/main" xmlns="" val="10002"/>
                  </a:ext>
                </a:extLst>
              </a:tr>
              <a:tr h="93345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CL 2</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TUESDAY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10-08-2024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4:00 – 7:00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MRS. GERALDINE SANTOS</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APPROVED</a:t>
                      </a:r>
                    </a:p>
                  </a:txBody>
                  <a:tcPr/>
                </a:tc>
                <a:extLst>
                  <a:ext uri="{0D108BD9-81ED-4DB2-BD59-A6C34878D82A}">
                    <a16:rowId xmlns:a16="http://schemas.microsoft.com/office/drawing/2014/main" xmlns="" val="10003"/>
                  </a:ext>
                </a:extLst>
              </a:tr>
              <a:tr h="885825">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COURT</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FRIDAY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10-11-2024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12:00 – 2:00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COLLYN SIMON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DECLINED</a:t>
                      </a:r>
                    </a:p>
                  </a:txBody>
                  <a:tcPr/>
                </a:tc>
                <a:extLst>
                  <a:ext uri="{0D108BD9-81ED-4DB2-BD59-A6C34878D82A}">
                    <a16:rowId xmlns:a16="http://schemas.microsoft.com/office/drawing/2014/main" xmlns="" val="10004"/>
                  </a:ext>
                </a:extLst>
              </a:tr>
            </a:tbl>
          </a:graphicData>
        </a:graphic>
      </p:graphicFrame>
      <p:sp>
        <p:nvSpPr>
          <p:cNvPr id="26" name="Rounded Rectangle 25"/>
          <p:cNvSpPr/>
          <p:nvPr/>
        </p:nvSpPr>
        <p:spPr>
          <a:xfrm>
            <a:off x="4037178"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ADD</a:t>
            </a:r>
          </a:p>
        </p:txBody>
      </p:sp>
      <p:sp>
        <p:nvSpPr>
          <p:cNvPr id="32" name="Rounded Rectangle 31"/>
          <p:cNvSpPr/>
          <p:nvPr/>
        </p:nvSpPr>
        <p:spPr>
          <a:xfrm>
            <a:off x="6633104"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EDIT</a:t>
            </a:r>
          </a:p>
        </p:txBody>
      </p:sp>
      <p:sp>
        <p:nvSpPr>
          <p:cNvPr id="33" name="Rounded Rectangle 32"/>
          <p:cNvSpPr/>
          <p:nvPr/>
        </p:nvSpPr>
        <p:spPr>
          <a:xfrm>
            <a:off x="9229030"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DELETE</a:t>
            </a:r>
          </a:p>
        </p:txBody>
      </p:sp>
      <p:sp>
        <p:nvSpPr>
          <p:cNvPr id="34" name="Rectangle 33"/>
          <p:cNvSpPr/>
          <p:nvPr/>
        </p:nvSpPr>
        <p:spPr>
          <a:xfrm>
            <a:off x="592208" y="2030499"/>
            <a:ext cx="184731" cy="369332"/>
          </a:xfrm>
          <a:prstGeom prst="rect">
            <a:avLst/>
          </a:prstGeom>
        </p:spPr>
        <p:txBody>
          <a:bodyPr wrap="none">
            <a:spAutoFit/>
          </a:bodyPr>
          <a:lstStyle/>
          <a:p>
            <a:pPr>
              <a:defRPr/>
            </a:pPr>
            <a:endParaRPr lang="en-US" dirty="0">
              <a:latin typeface="Arial Rounded MT Bold" panose="020F0704030504030204" pitchFamily="34"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4329" y="12879"/>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77266838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38637"/>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6"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7" name="Group 16"/>
          <p:cNvGrpSpPr/>
          <p:nvPr/>
        </p:nvGrpSpPr>
        <p:grpSpPr>
          <a:xfrm>
            <a:off x="11281894" y="158122"/>
            <a:ext cx="618186" cy="537338"/>
            <a:chOff x="2137893" y="3429000"/>
            <a:chExt cx="1068946" cy="833551"/>
          </a:xfrm>
          <a:solidFill>
            <a:schemeClr val="bg1"/>
          </a:solidFill>
        </p:grpSpPr>
        <p:sp>
          <p:nvSpPr>
            <p:cNvPr id="18" name="Flowchart: Terminator 1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Terminator 1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Terminator 1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hlinkClick r:id="rId4" action="ppaction://hlinksldjump"/>
          </p:cNvPr>
          <p:cNvPicPr>
            <a:picLocks noChangeAspect="1"/>
          </p:cNvPicPr>
          <p:nvPr/>
        </p:nvPicPr>
        <p:blipFill>
          <a:blip r:embed="rId5">
            <a:biLevel thresh="25000"/>
            <a:extLst>
              <a:ext uri="{BEBA8EAE-BF5A-486C-A8C5-ECC9F3942E4B}">
                <a14:imgProps xmlns:a14="http://schemas.microsoft.com/office/drawing/2010/main">
                  <a14:imgLayer r:embed="rId6">
                    <a14:imgEffect>
                      <a14:backgroundRemoval t="0" b="97990" l="0" r="100000">
                        <a14:foregroundMark x1="15000" y1="45226" x2="15000" y2="45226"/>
                        <a14:foregroundMark x1="87000" y1="48241" x2="87000" y2="48241"/>
                        <a14:foregroundMark x1="67000" y1="30151" x2="67000" y2="30151"/>
                      </a14:backgroundRemoval>
                    </a14:imgEffect>
                  </a14:imgLayer>
                </a14:imgProps>
              </a:ext>
            </a:extLst>
          </a:blip>
          <a:stretch>
            <a:fillRect/>
          </a:stretch>
        </p:blipFill>
        <p:spPr>
          <a:xfrm>
            <a:off x="10420081" y="74218"/>
            <a:ext cx="707266" cy="689815"/>
          </a:xfrm>
          <a:prstGeom prst="rect">
            <a:avLst/>
          </a:prstGeom>
        </p:spPr>
      </p:pic>
      <p:sp>
        <p:nvSpPr>
          <p:cNvPr id="21" name="Rectangle 20">
            <a:hlinkClick r:id="rId7" action="ppaction://hlinksldjump"/>
          </p:cNvPr>
          <p:cNvSpPr/>
          <p:nvPr/>
        </p:nvSpPr>
        <p:spPr>
          <a:xfrm>
            <a:off x="463638" y="1416675"/>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ROOM</a:t>
            </a:r>
          </a:p>
        </p:txBody>
      </p:sp>
      <p:sp>
        <p:nvSpPr>
          <p:cNvPr id="22" name="Rectangle 21">
            <a:hlinkClick r:id="rId8" action="ppaction://hlinksldjump"/>
          </p:cNvPr>
          <p:cNvSpPr/>
          <p:nvPr/>
        </p:nvSpPr>
        <p:spPr>
          <a:xfrm>
            <a:off x="463637" y="3026535"/>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INSTRUCTOR</a:t>
            </a:r>
          </a:p>
        </p:txBody>
      </p:sp>
      <p:sp>
        <p:nvSpPr>
          <p:cNvPr id="24" name="Rectangle 23"/>
          <p:cNvSpPr/>
          <p:nvPr/>
        </p:nvSpPr>
        <p:spPr>
          <a:xfrm>
            <a:off x="463637" y="4610637"/>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RESERVE</a:t>
            </a:r>
          </a:p>
        </p:txBody>
      </p:sp>
      <p:graphicFrame>
        <p:nvGraphicFramePr>
          <p:cNvPr id="25" name="Table 24"/>
          <p:cNvGraphicFramePr>
            <a:graphicFrameLocks noGrp="1"/>
          </p:cNvGraphicFramePr>
          <p:nvPr>
            <p:extLst>
              <p:ext uri="{D42A27DB-BD31-4B8C-83A1-F6EECF244321}">
                <p14:modId xmlns:p14="http://schemas.microsoft.com/office/powerpoint/2010/main" val="3797602210"/>
              </p:ext>
            </p:extLst>
          </p:nvPr>
        </p:nvGraphicFramePr>
        <p:xfrm>
          <a:off x="3078052" y="1416674"/>
          <a:ext cx="8822027" cy="4403101"/>
        </p:xfrm>
        <a:graphic>
          <a:graphicData uri="http://schemas.openxmlformats.org/drawingml/2006/table">
            <a:tbl>
              <a:tblPr firstRow="1" bandRow="1">
                <a:tableStyleId>{5C22544A-7EE6-4342-B048-85BDC9FD1C3A}</a:tableStyleId>
              </a:tblPr>
              <a:tblGrid>
                <a:gridCol w="1509273">
                  <a:extLst>
                    <a:ext uri="{9D8B030D-6E8A-4147-A177-3AD203B41FA5}">
                      <a16:colId xmlns:a16="http://schemas.microsoft.com/office/drawing/2014/main" xmlns="" val="20000"/>
                    </a:ext>
                  </a:extLst>
                </a:gridCol>
                <a:gridCol w="949036">
                  <a:extLst>
                    <a:ext uri="{9D8B030D-6E8A-4147-A177-3AD203B41FA5}">
                      <a16:colId xmlns:a16="http://schemas.microsoft.com/office/drawing/2014/main" xmlns="" val="20001"/>
                    </a:ext>
                  </a:extLst>
                </a:gridCol>
                <a:gridCol w="1527048">
                  <a:extLst>
                    <a:ext uri="{9D8B030D-6E8A-4147-A177-3AD203B41FA5}">
                      <a16:colId xmlns:a16="http://schemas.microsoft.com/office/drawing/2014/main" xmlns="" val="20002"/>
                    </a:ext>
                  </a:extLst>
                </a:gridCol>
                <a:gridCol w="1561825">
                  <a:extLst>
                    <a:ext uri="{9D8B030D-6E8A-4147-A177-3AD203B41FA5}">
                      <a16:colId xmlns:a16="http://schemas.microsoft.com/office/drawing/2014/main" xmlns="" val="20003"/>
                    </a:ext>
                  </a:extLst>
                </a:gridCol>
                <a:gridCol w="2096443">
                  <a:extLst>
                    <a:ext uri="{9D8B030D-6E8A-4147-A177-3AD203B41FA5}">
                      <a16:colId xmlns:a16="http://schemas.microsoft.com/office/drawing/2014/main" xmlns="" val="20004"/>
                    </a:ext>
                  </a:extLst>
                </a:gridCol>
                <a:gridCol w="1178402">
                  <a:extLst>
                    <a:ext uri="{9D8B030D-6E8A-4147-A177-3AD203B41FA5}">
                      <a16:colId xmlns:a16="http://schemas.microsoft.com/office/drawing/2014/main" xmlns="" val="20005"/>
                    </a:ext>
                  </a:extLst>
                </a:gridCol>
              </a:tblGrid>
              <a:tr h="775270">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BUILDING</a:t>
                      </a: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ROOM</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DATE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TIME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INSTRUCTOR</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STATUS</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0"/>
                  </a:ext>
                </a:extLst>
              </a:tr>
              <a:tr h="90122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MONDAY, 09-30-2024</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KYLE LOMOGDA</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APPROVED</a:t>
                      </a:r>
                    </a:p>
                  </a:txBody>
                  <a:tcPr/>
                </a:tc>
                <a:extLst>
                  <a:ext uri="{0D108BD9-81ED-4DB2-BD59-A6C34878D82A}">
                    <a16:rowId xmlns:a16="http://schemas.microsoft.com/office/drawing/2014/main" xmlns="" val="10001"/>
                  </a:ext>
                </a:extLst>
              </a:tr>
              <a:tr h="907336">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204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THURSDAY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10-03-2024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DARRYL CRUZ</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APPROVED</a:t>
                      </a:r>
                    </a:p>
                  </a:txBody>
                  <a:tcPr/>
                </a:tc>
                <a:extLst>
                  <a:ext uri="{0D108BD9-81ED-4DB2-BD59-A6C34878D82A}">
                    <a16:rowId xmlns:a16="http://schemas.microsoft.com/office/drawing/2014/main" xmlns="" val="10002"/>
                  </a:ext>
                </a:extLst>
              </a:tr>
              <a:tr h="93345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CL 2</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TUESDAY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10-08-2024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4:00 – 7:00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MRS. GERALDINE SANTOS</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DECLINED</a:t>
                      </a:r>
                    </a:p>
                  </a:txBody>
                  <a:tcPr/>
                </a:tc>
                <a:extLst>
                  <a:ext uri="{0D108BD9-81ED-4DB2-BD59-A6C34878D82A}">
                    <a16:rowId xmlns:a16="http://schemas.microsoft.com/office/drawing/2014/main" xmlns="" val="10003"/>
                  </a:ext>
                </a:extLst>
              </a:tr>
              <a:tr h="885825">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COURT</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FRIDAY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10-11-2024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12:00 – 2:00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COLLYN SIMON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4"/>
                  </a:ext>
                </a:extLst>
              </a:tr>
            </a:tbl>
          </a:graphicData>
        </a:graphic>
      </p:graphicFrame>
      <p:sp>
        <p:nvSpPr>
          <p:cNvPr id="26" name="Rounded Rectangle 25"/>
          <p:cNvSpPr/>
          <p:nvPr/>
        </p:nvSpPr>
        <p:spPr>
          <a:xfrm>
            <a:off x="4037178"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ADD</a:t>
            </a:r>
          </a:p>
        </p:txBody>
      </p:sp>
      <p:sp>
        <p:nvSpPr>
          <p:cNvPr id="32" name="Rounded Rectangle 31"/>
          <p:cNvSpPr/>
          <p:nvPr/>
        </p:nvSpPr>
        <p:spPr>
          <a:xfrm>
            <a:off x="6633104"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EDIT</a:t>
            </a:r>
          </a:p>
        </p:txBody>
      </p:sp>
      <p:sp>
        <p:nvSpPr>
          <p:cNvPr id="33" name="Rounded Rectangle 32"/>
          <p:cNvSpPr/>
          <p:nvPr/>
        </p:nvSpPr>
        <p:spPr>
          <a:xfrm>
            <a:off x="9229030"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DELETE</a:t>
            </a:r>
          </a:p>
        </p:txBody>
      </p:sp>
      <p:sp>
        <p:nvSpPr>
          <p:cNvPr id="34" name="Rectangle 33"/>
          <p:cNvSpPr/>
          <p:nvPr/>
        </p:nvSpPr>
        <p:spPr>
          <a:xfrm>
            <a:off x="592208" y="2030499"/>
            <a:ext cx="184731" cy="369332"/>
          </a:xfrm>
          <a:prstGeom prst="rect">
            <a:avLst/>
          </a:prstGeom>
        </p:spPr>
        <p:txBody>
          <a:bodyPr wrap="none">
            <a:spAutoFit/>
          </a:bodyPr>
          <a:lstStyle/>
          <a:p>
            <a:pPr>
              <a:defRPr/>
            </a:pPr>
            <a:endParaRPr lang="en-US" dirty="0">
              <a:latin typeface="Arial Rounded MT Bold" panose="020F0704030504030204" pitchFamily="34"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4329" y="12879"/>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0" name="Rectangle 39">
            <a:hlinkClick r:id="rId10" action="ppaction://hlinksldjump"/>
            <a:extLst>
              <a:ext uri="{FF2B5EF4-FFF2-40B4-BE49-F238E27FC236}">
                <a16:creationId xmlns:a16="http://schemas.microsoft.com/office/drawing/2014/main" xmlns="" id="{47B69D5E-19A9-434A-A26E-BC4708DCDCD9}"/>
              </a:ext>
            </a:extLst>
          </p:cNvPr>
          <p:cNvSpPr/>
          <p:nvPr/>
        </p:nvSpPr>
        <p:spPr>
          <a:xfrm>
            <a:off x="10764271" y="4962072"/>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APPROVE</a:t>
            </a:r>
          </a:p>
        </p:txBody>
      </p:sp>
      <p:sp>
        <p:nvSpPr>
          <p:cNvPr id="41" name="Rectangle 40">
            <a:hlinkClick r:id="rId11" action="ppaction://hlinksldjump"/>
            <a:extLst>
              <a:ext uri="{FF2B5EF4-FFF2-40B4-BE49-F238E27FC236}">
                <a16:creationId xmlns:a16="http://schemas.microsoft.com/office/drawing/2014/main" xmlns="" id="{23BCCD6C-3BBB-4FC5-A9FB-870D9363992A}"/>
              </a:ext>
            </a:extLst>
          </p:cNvPr>
          <p:cNvSpPr/>
          <p:nvPr/>
        </p:nvSpPr>
        <p:spPr>
          <a:xfrm>
            <a:off x="10754828" y="5395897"/>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DECLINE</a:t>
            </a:r>
          </a:p>
        </p:txBody>
      </p:sp>
    </p:spTree>
    <p:extLst>
      <p:ext uri="{BB962C8B-B14F-4D97-AF65-F5344CB8AC3E}">
        <p14:creationId xmlns:p14="http://schemas.microsoft.com/office/powerpoint/2010/main" val="44958896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38637"/>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6"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7" name="Group 16"/>
          <p:cNvGrpSpPr/>
          <p:nvPr/>
        </p:nvGrpSpPr>
        <p:grpSpPr>
          <a:xfrm>
            <a:off x="11281894" y="158122"/>
            <a:ext cx="618186" cy="537338"/>
            <a:chOff x="2137893" y="3429000"/>
            <a:chExt cx="1068946" cy="833551"/>
          </a:xfrm>
          <a:solidFill>
            <a:schemeClr val="bg1"/>
          </a:solidFill>
        </p:grpSpPr>
        <p:sp>
          <p:nvSpPr>
            <p:cNvPr id="18" name="Flowchart: Terminator 1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Terminator 1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Terminator 1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hlinkClick r:id="rId4" action="ppaction://hlinksldjump"/>
          </p:cNvPr>
          <p:cNvPicPr>
            <a:picLocks noChangeAspect="1"/>
          </p:cNvPicPr>
          <p:nvPr/>
        </p:nvPicPr>
        <p:blipFill>
          <a:blip r:embed="rId5">
            <a:biLevel thresh="25000"/>
            <a:extLst>
              <a:ext uri="{BEBA8EAE-BF5A-486C-A8C5-ECC9F3942E4B}">
                <a14:imgProps xmlns:a14="http://schemas.microsoft.com/office/drawing/2010/main">
                  <a14:imgLayer r:embed="rId6">
                    <a14:imgEffect>
                      <a14:backgroundRemoval t="0" b="97990" l="0" r="100000">
                        <a14:foregroundMark x1="15000" y1="45226" x2="15000" y2="45226"/>
                        <a14:foregroundMark x1="87000" y1="48241" x2="87000" y2="48241"/>
                        <a14:foregroundMark x1="67000" y1="30151" x2="67000" y2="30151"/>
                      </a14:backgroundRemoval>
                    </a14:imgEffect>
                  </a14:imgLayer>
                </a14:imgProps>
              </a:ext>
            </a:extLst>
          </a:blip>
          <a:stretch>
            <a:fillRect/>
          </a:stretch>
        </p:blipFill>
        <p:spPr>
          <a:xfrm>
            <a:off x="10420081" y="74218"/>
            <a:ext cx="707266" cy="689815"/>
          </a:xfrm>
          <a:prstGeom prst="rect">
            <a:avLst/>
          </a:prstGeom>
        </p:spPr>
      </p:pic>
      <p:sp>
        <p:nvSpPr>
          <p:cNvPr id="21" name="Rectangle 20">
            <a:hlinkClick r:id="rId7" action="ppaction://hlinksldjump"/>
          </p:cNvPr>
          <p:cNvSpPr/>
          <p:nvPr/>
        </p:nvSpPr>
        <p:spPr>
          <a:xfrm>
            <a:off x="463637" y="1416675"/>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ROOM</a:t>
            </a:r>
          </a:p>
        </p:txBody>
      </p:sp>
      <p:sp>
        <p:nvSpPr>
          <p:cNvPr id="22" name="Rectangle 21">
            <a:hlinkClick r:id="rId8" action="ppaction://hlinksldjump"/>
          </p:cNvPr>
          <p:cNvSpPr/>
          <p:nvPr/>
        </p:nvSpPr>
        <p:spPr>
          <a:xfrm>
            <a:off x="463637" y="3013656"/>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INSTRUCTOR</a:t>
            </a:r>
          </a:p>
        </p:txBody>
      </p:sp>
      <p:sp>
        <p:nvSpPr>
          <p:cNvPr id="24" name="Rectangle 23"/>
          <p:cNvSpPr/>
          <p:nvPr/>
        </p:nvSpPr>
        <p:spPr>
          <a:xfrm>
            <a:off x="463637" y="4610637"/>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RESERVE</a:t>
            </a:r>
          </a:p>
        </p:txBody>
      </p:sp>
      <p:graphicFrame>
        <p:nvGraphicFramePr>
          <p:cNvPr id="25" name="Table 24"/>
          <p:cNvGraphicFramePr>
            <a:graphicFrameLocks noGrp="1"/>
          </p:cNvGraphicFramePr>
          <p:nvPr>
            <p:extLst>
              <p:ext uri="{D42A27DB-BD31-4B8C-83A1-F6EECF244321}">
                <p14:modId xmlns:p14="http://schemas.microsoft.com/office/powerpoint/2010/main" val="2150644854"/>
              </p:ext>
            </p:extLst>
          </p:nvPr>
        </p:nvGraphicFramePr>
        <p:xfrm>
          <a:off x="3078052" y="1416674"/>
          <a:ext cx="8822027" cy="4403101"/>
        </p:xfrm>
        <a:graphic>
          <a:graphicData uri="http://schemas.openxmlformats.org/drawingml/2006/table">
            <a:tbl>
              <a:tblPr firstRow="1" bandRow="1">
                <a:tableStyleId>{5C22544A-7EE6-4342-B048-85BDC9FD1C3A}</a:tableStyleId>
              </a:tblPr>
              <a:tblGrid>
                <a:gridCol w="1509273">
                  <a:extLst>
                    <a:ext uri="{9D8B030D-6E8A-4147-A177-3AD203B41FA5}">
                      <a16:colId xmlns:a16="http://schemas.microsoft.com/office/drawing/2014/main" xmlns="" val="20000"/>
                    </a:ext>
                  </a:extLst>
                </a:gridCol>
                <a:gridCol w="949036">
                  <a:extLst>
                    <a:ext uri="{9D8B030D-6E8A-4147-A177-3AD203B41FA5}">
                      <a16:colId xmlns:a16="http://schemas.microsoft.com/office/drawing/2014/main" xmlns="" val="20001"/>
                    </a:ext>
                  </a:extLst>
                </a:gridCol>
                <a:gridCol w="1527048">
                  <a:extLst>
                    <a:ext uri="{9D8B030D-6E8A-4147-A177-3AD203B41FA5}">
                      <a16:colId xmlns:a16="http://schemas.microsoft.com/office/drawing/2014/main" xmlns="" val="20002"/>
                    </a:ext>
                  </a:extLst>
                </a:gridCol>
                <a:gridCol w="1561825">
                  <a:extLst>
                    <a:ext uri="{9D8B030D-6E8A-4147-A177-3AD203B41FA5}">
                      <a16:colId xmlns:a16="http://schemas.microsoft.com/office/drawing/2014/main" xmlns="" val="20003"/>
                    </a:ext>
                  </a:extLst>
                </a:gridCol>
                <a:gridCol w="2096443">
                  <a:extLst>
                    <a:ext uri="{9D8B030D-6E8A-4147-A177-3AD203B41FA5}">
                      <a16:colId xmlns:a16="http://schemas.microsoft.com/office/drawing/2014/main" xmlns="" val="20004"/>
                    </a:ext>
                  </a:extLst>
                </a:gridCol>
                <a:gridCol w="1178402">
                  <a:extLst>
                    <a:ext uri="{9D8B030D-6E8A-4147-A177-3AD203B41FA5}">
                      <a16:colId xmlns:a16="http://schemas.microsoft.com/office/drawing/2014/main" xmlns="" val="20005"/>
                    </a:ext>
                  </a:extLst>
                </a:gridCol>
              </a:tblGrid>
              <a:tr h="775270">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BUILDING</a:t>
                      </a: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ROOM</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DATE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TIME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INSTRUCTOR</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STATUS</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0"/>
                  </a:ext>
                </a:extLst>
              </a:tr>
              <a:tr h="90122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MONDAY, 09-30-2024</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KYLE LOMOGDA</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APPROVED</a:t>
                      </a:r>
                    </a:p>
                  </a:txBody>
                  <a:tcPr/>
                </a:tc>
                <a:extLst>
                  <a:ext uri="{0D108BD9-81ED-4DB2-BD59-A6C34878D82A}">
                    <a16:rowId xmlns:a16="http://schemas.microsoft.com/office/drawing/2014/main" xmlns="" val="10001"/>
                  </a:ext>
                </a:extLst>
              </a:tr>
              <a:tr h="907336">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204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THURSDAY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10-03-2024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DARRYL CRUZ</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APPROVED</a:t>
                      </a:r>
                    </a:p>
                  </a:txBody>
                  <a:tcPr/>
                </a:tc>
                <a:extLst>
                  <a:ext uri="{0D108BD9-81ED-4DB2-BD59-A6C34878D82A}">
                    <a16:rowId xmlns:a16="http://schemas.microsoft.com/office/drawing/2014/main" xmlns="" val="10002"/>
                  </a:ext>
                </a:extLst>
              </a:tr>
              <a:tr h="93345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CL 2</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TUESDAY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10-08-2024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4:00 – 7:00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MRS. GERALDINE SANTOS</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DECLINED</a:t>
                      </a:r>
                    </a:p>
                  </a:txBody>
                  <a:tcPr/>
                </a:tc>
                <a:extLst>
                  <a:ext uri="{0D108BD9-81ED-4DB2-BD59-A6C34878D82A}">
                    <a16:rowId xmlns:a16="http://schemas.microsoft.com/office/drawing/2014/main" xmlns="" val="10003"/>
                  </a:ext>
                </a:extLst>
              </a:tr>
              <a:tr h="885825">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COURT</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FRIDAY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10-11-2024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12:00 – 2:00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COLLYN SIMON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APPROVED</a:t>
                      </a:r>
                    </a:p>
                  </a:txBody>
                  <a:tcPr/>
                </a:tc>
                <a:extLst>
                  <a:ext uri="{0D108BD9-81ED-4DB2-BD59-A6C34878D82A}">
                    <a16:rowId xmlns:a16="http://schemas.microsoft.com/office/drawing/2014/main" xmlns="" val="10004"/>
                  </a:ext>
                </a:extLst>
              </a:tr>
            </a:tbl>
          </a:graphicData>
        </a:graphic>
      </p:graphicFrame>
      <p:sp>
        <p:nvSpPr>
          <p:cNvPr id="26" name="Rounded Rectangle 25"/>
          <p:cNvSpPr/>
          <p:nvPr/>
        </p:nvSpPr>
        <p:spPr>
          <a:xfrm>
            <a:off x="4037178"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ADD</a:t>
            </a:r>
          </a:p>
        </p:txBody>
      </p:sp>
      <p:sp>
        <p:nvSpPr>
          <p:cNvPr id="32" name="Rounded Rectangle 31"/>
          <p:cNvSpPr/>
          <p:nvPr/>
        </p:nvSpPr>
        <p:spPr>
          <a:xfrm>
            <a:off x="6633104"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EDIT</a:t>
            </a:r>
          </a:p>
        </p:txBody>
      </p:sp>
      <p:sp>
        <p:nvSpPr>
          <p:cNvPr id="33" name="Rounded Rectangle 32"/>
          <p:cNvSpPr/>
          <p:nvPr/>
        </p:nvSpPr>
        <p:spPr>
          <a:xfrm>
            <a:off x="9229030"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DELETE</a:t>
            </a:r>
          </a:p>
        </p:txBody>
      </p:sp>
      <p:sp>
        <p:nvSpPr>
          <p:cNvPr id="34" name="Rectangle 33"/>
          <p:cNvSpPr/>
          <p:nvPr/>
        </p:nvSpPr>
        <p:spPr>
          <a:xfrm>
            <a:off x="592208" y="2030499"/>
            <a:ext cx="184731" cy="369332"/>
          </a:xfrm>
          <a:prstGeom prst="rect">
            <a:avLst/>
          </a:prstGeom>
        </p:spPr>
        <p:txBody>
          <a:bodyPr wrap="none">
            <a:spAutoFit/>
          </a:bodyPr>
          <a:lstStyle/>
          <a:p>
            <a:pPr>
              <a:defRPr/>
            </a:pPr>
            <a:endParaRPr lang="en-US" dirty="0">
              <a:latin typeface="Arial Rounded MT Bold" panose="020F0704030504030204" pitchFamily="34"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4329" y="12879"/>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04386466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38637"/>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6"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7" name="Group 16"/>
          <p:cNvGrpSpPr/>
          <p:nvPr/>
        </p:nvGrpSpPr>
        <p:grpSpPr>
          <a:xfrm>
            <a:off x="11281894" y="158122"/>
            <a:ext cx="618186" cy="537338"/>
            <a:chOff x="2137893" y="3429000"/>
            <a:chExt cx="1068946" cy="833551"/>
          </a:xfrm>
          <a:solidFill>
            <a:schemeClr val="bg1"/>
          </a:solidFill>
        </p:grpSpPr>
        <p:sp>
          <p:nvSpPr>
            <p:cNvPr id="18" name="Flowchart: Terminator 1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Terminator 1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Terminator 1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hlinkClick r:id="rId4" action="ppaction://hlinksldjump"/>
          </p:cNvPr>
          <p:cNvPicPr>
            <a:picLocks noChangeAspect="1"/>
          </p:cNvPicPr>
          <p:nvPr/>
        </p:nvPicPr>
        <p:blipFill>
          <a:blip r:embed="rId5">
            <a:biLevel thresh="25000"/>
            <a:extLst>
              <a:ext uri="{BEBA8EAE-BF5A-486C-A8C5-ECC9F3942E4B}">
                <a14:imgProps xmlns:a14="http://schemas.microsoft.com/office/drawing/2010/main">
                  <a14:imgLayer r:embed="rId6">
                    <a14:imgEffect>
                      <a14:backgroundRemoval t="0" b="97990" l="0" r="100000">
                        <a14:foregroundMark x1="15000" y1="45226" x2="15000" y2="45226"/>
                        <a14:foregroundMark x1="87000" y1="48241" x2="87000" y2="48241"/>
                        <a14:foregroundMark x1="67000" y1="30151" x2="67000" y2="30151"/>
                      </a14:backgroundRemoval>
                    </a14:imgEffect>
                  </a14:imgLayer>
                </a14:imgProps>
              </a:ext>
            </a:extLst>
          </a:blip>
          <a:stretch>
            <a:fillRect/>
          </a:stretch>
        </p:blipFill>
        <p:spPr>
          <a:xfrm>
            <a:off x="10420081" y="74218"/>
            <a:ext cx="707266" cy="689815"/>
          </a:xfrm>
          <a:prstGeom prst="rect">
            <a:avLst/>
          </a:prstGeom>
        </p:spPr>
      </p:pic>
      <p:sp>
        <p:nvSpPr>
          <p:cNvPr id="21" name="Rectangle 20">
            <a:hlinkClick r:id="rId7" action="ppaction://hlinksldjump"/>
          </p:cNvPr>
          <p:cNvSpPr/>
          <p:nvPr/>
        </p:nvSpPr>
        <p:spPr>
          <a:xfrm>
            <a:off x="463638" y="1416675"/>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ROOM</a:t>
            </a:r>
          </a:p>
        </p:txBody>
      </p:sp>
      <p:sp>
        <p:nvSpPr>
          <p:cNvPr id="22" name="Rectangle 21">
            <a:hlinkClick r:id="rId8" action="ppaction://hlinksldjump"/>
          </p:cNvPr>
          <p:cNvSpPr/>
          <p:nvPr/>
        </p:nvSpPr>
        <p:spPr>
          <a:xfrm>
            <a:off x="463637" y="3013656"/>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INSTRUCTOR</a:t>
            </a:r>
          </a:p>
        </p:txBody>
      </p:sp>
      <p:sp>
        <p:nvSpPr>
          <p:cNvPr id="24" name="Rectangle 23"/>
          <p:cNvSpPr/>
          <p:nvPr/>
        </p:nvSpPr>
        <p:spPr>
          <a:xfrm>
            <a:off x="463637" y="4610637"/>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RESERVE</a:t>
            </a:r>
          </a:p>
        </p:txBody>
      </p:sp>
      <p:graphicFrame>
        <p:nvGraphicFramePr>
          <p:cNvPr id="25" name="Table 24"/>
          <p:cNvGraphicFramePr>
            <a:graphicFrameLocks noGrp="1"/>
          </p:cNvGraphicFramePr>
          <p:nvPr>
            <p:extLst>
              <p:ext uri="{D42A27DB-BD31-4B8C-83A1-F6EECF244321}">
                <p14:modId xmlns:p14="http://schemas.microsoft.com/office/powerpoint/2010/main" val="923791330"/>
              </p:ext>
            </p:extLst>
          </p:nvPr>
        </p:nvGraphicFramePr>
        <p:xfrm>
          <a:off x="3078052" y="1416674"/>
          <a:ext cx="8822027" cy="4403101"/>
        </p:xfrm>
        <a:graphic>
          <a:graphicData uri="http://schemas.openxmlformats.org/drawingml/2006/table">
            <a:tbl>
              <a:tblPr firstRow="1" bandRow="1">
                <a:tableStyleId>{5C22544A-7EE6-4342-B048-85BDC9FD1C3A}</a:tableStyleId>
              </a:tblPr>
              <a:tblGrid>
                <a:gridCol w="1509273">
                  <a:extLst>
                    <a:ext uri="{9D8B030D-6E8A-4147-A177-3AD203B41FA5}">
                      <a16:colId xmlns:a16="http://schemas.microsoft.com/office/drawing/2014/main" xmlns="" val="20000"/>
                    </a:ext>
                  </a:extLst>
                </a:gridCol>
                <a:gridCol w="949036">
                  <a:extLst>
                    <a:ext uri="{9D8B030D-6E8A-4147-A177-3AD203B41FA5}">
                      <a16:colId xmlns:a16="http://schemas.microsoft.com/office/drawing/2014/main" xmlns="" val="20001"/>
                    </a:ext>
                  </a:extLst>
                </a:gridCol>
                <a:gridCol w="1527048">
                  <a:extLst>
                    <a:ext uri="{9D8B030D-6E8A-4147-A177-3AD203B41FA5}">
                      <a16:colId xmlns:a16="http://schemas.microsoft.com/office/drawing/2014/main" xmlns="" val="20002"/>
                    </a:ext>
                  </a:extLst>
                </a:gridCol>
                <a:gridCol w="1561825">
                  <a:extLst>
                    <a:ext uri="{9D8B030D-6E8A-4147-A177-3AD203B41FA5}">
                      <a16:colId xmlns:a16="http://schemas.microsoft.com/office/drawing/2014/main" xmlns="" val="20003"/>
                    </a:ext>
                  </a:extLst>
                </a:gridCol>
                <a:gridCol w="2096443">
                  <a:extLst>
                    <a:ext uri="{9D8B030D-6E8A-4147-A177-3AD203B41FA5}">
                      <a16:colId xmlns:a16="http://schemas.microsoft.com/office/drawing/2014/main" xmlns="" val="20004"/>
                    </a:ext>
                  </a:extLst>
                </a:gridCol>
                <a:gridCol w="1178402">
                  <a:extLst>
                    <a:ext uri="{9D8B030D-6E8A-4147-A177-3AD203B41FA5}">
                      <a16:colId xmlns:a16="http://schemas.microsoft.com/office/drawing/2014/main" xmlns="" val="20005"/>
                    </a:ext>
                  </a:extLst>
                </a:gridCol>
              </a:tblGrid>
              <a:tr h="775270">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BUILDING</a:t>
                      </a: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ROOM</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DATE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TIME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INSTRUCTOR</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STATUS</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0"/>
                  </a:ext>
                </a:extLst>
              </a:tr>
              <a:tr h="90122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MONDAY, 09-30-2024</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KYLE LOMOGDA</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APPROVED</a:t>
                      </a:r>
                    </a:p>
                  </a:txBody>
                  <a:tcPr/>
                </a:tc>
                <a:extLst>
                  <a:ext uri="{0D108BD9-81ED-4DB2-BD59-A6C34878D82A}">
                    <a16:rowId xmlns:a16="http://schemas.microsoft.com/office/drawing/2014/main" xmlns="" val="10001"/>
                  </a:ext>
                </a:extLst>
              </a:tr>
              <a:tr h="907336">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204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THURSDAY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10-03-2024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DARRYL CRUZ</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APPROVED</a:t>
                      </a:r>
                    </a:p>
                  </a:txBody>
                  <a:tcPr/>
                </a:tc>
                <a:extLst>
                  <a:ext uri="{0D108BD9-81ED-4DB2-BD59-A6C34878D82A}">
                    <a16:rowId xmlns:a16="http://schemas.microsoft.com/office/drawing/2014/main" xmlns="" val="10002"/>
                  </a:ext>
                </a:extLst>
              </a:tr>
              <a:tr h="93345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CL 2</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TUESDAY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10-08-2024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4:00 – 7:00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MRS. GERALDINE SANTOS</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DECLINED</a:t>
                      </a:r>
                    </a:p>
                  </a:txBody>
                  <a:tcPr/>
                </a:tc>
                <a:extLst>
                  <a:ext uri="{0D108BD9-81ED-4DB2-BD59-A6C34878D82A}">
                    <a16:rowId xmlns:a16="http://schemas.microsoft.com/office/drawing/2014/main" xmlns="" val="10003"/>
                  </a:ext>
                </a:extLst>
              </a:tr>
              <a:tr h="885825">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COURT</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FRIDAY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10-11-2024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12:00 – 2:00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COLLYN SIMON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DECLINED</a:t>
                      </a:r>
                    </a:p>
                  </a:txBody>
                  <a:tcPr/>
                </a:tc>
                <a:extLst>
                  <a:ext uri="{0D108BD9-81ED-4DB2-BD59-A6C34878D82A}">
                    <a16:rowId xmlns:a16="http://schemas.microsoft.com/office/drawing/2014/main" xmlns="" val="10004"/>
                  </a:ext>
                </a:extLst>
              </a:tr>
            </a:tbl>
          </a:graphicData>
        </a:graphic>
      </p:graphicFrame>
      <p:sp>
        <p:nvSpPr>
          <p:cNvPr id="26" name="Rounded Rectangle 25"/>
          <p:cNvSpPr/>
          <p:nvPr/>
        </p:nvSpPr>
        <p:spPr>
          <a:xfrm>
            <a:off x="4037178"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ADD</a:t>
            </a:r>
          </a:p>
        </p:txBody>
      </p:sp>
      <p:sp>
        <p:nvSpPr>
          <p:cNvPr id="32" name="Rounded Rectangle 31"/>
          <p:cNvSpPr/>
          <p:nvPr/>
        </p:nvSpPr>
        <p:spPr>
          <a:xfrm>
            <a:off x="6633104"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EDIT</a:t>
            </a:r>
          </a:p>
        </p:txBody>
      </p:sp>
      <p:sp>
        <p:nvSpPr>
          <p:cNvPr id="33" name="Rounded Rectangle 32"/>
          <p:cNvSpPr/>
          <p:nvPr/>
        </p:nvSpPr>
        <p:spPr>
          <a:xfrm>
            <a:off x="9229030"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DELETE</a:t>
            </a:r>
          </a:p>
        </p:txBody>
      </p:sp>
      <p:sp>
        <p:nvSpPr>
          <p:cNvPr id="34" name="Rectangle 33"/>
          <p:cNvSpPr/>
          <p:nvPr/>
        </p:nvSpPr>
        <p:spPr>
          <a:xfrm>
            <a:off x="592208" y="2030499"/>
            <a:ext cx="184731" cy="369332"/>
          </a:xfrm>
          <a:prstGeom prst="rect">
            <a:avLst/>
          </a:prstGeom>
        </p:spPr>
        <p:txBody>
          <a:bodyPr wrap="none">
            <a:spAutoFit/>
          </a:bodyPr>
          <a:lstStyle/>
          <a:p>
            <a:pPr>
              <a:defRPr/>
            </a:pPr>
            <a:endParaRPr lang="en-US" dirty="0">
              <a:latin typeface="Arial Rounded MT Bold" panose="020F0704030504030204" pitchFamily="34"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4329" y="12879"/>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44210533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38637"/>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6"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7" name="Group 16"/>
          <p:cNvGrpSpPr/>
          <p:nvPr/>
        </p:nvGrpSpPr>
        <p:grpSpPr>
          <a:xfrm>
            <a:off x="11281894" y="158122"/>
            <a:ext cx="618186" cy="537338"/>
            <a:chOff x="2137893" y="3429000"/>
            <a:chExt cx="1068946" cy="833551"/>
          </a:xfrm>
          <a:solidFill>
            <a:schemeClr val="bg1"/>
          </a:solidFill>
        </p:grpSpPr>
        <p:sp>
          <p:nvSpPr>
            <p:cNvPr id="18" name="Flowchart: Terminator 1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Terminator 1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Terminator 1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hlinkClick r:id="rId4" action="ppaction://hlinksldjump"/>
          </p:cNvPr>
          <p:cNvPicPr>
            <a:picLocks noChangeAspect="1"/>
          </p:cNvPicPr>
          <p:nvPr/>
        </p:nvPicPr>
        <p:blipFill>
          <a:blip r:embed="rId5">
            <a:biLevel thresh="25000"/>
            <a:extLst>
              <a:ext uri="{BEBA8EAE-BF5A-486C-A8C5-ECC9F3942E4B}">
                <a14:imgProps xmlns:a14="http://schemas.microsoft.com/office/drawing/2010/main">
                  <a14:imgLayer r:embed="rId6">
                    <a14:imgEffect>
                      <a14:backgroundRemoval t="0" b="97990" l="0" r="100000">
                        <a14:foregroundMark x1="15000" y1="45226" x2="15000" y2="45226"/>
                        <a14:foregroundMark x1="87000" y1="48241" x2="87000" y2="48241"/>
                        <a14:foregroundMark x1="67000" y1="30151" x2="67000" y2="30151"/>
                      </a14:backgroundRemoval>
                    </a14:imgEffect>
                  </a14:imgLayer>
                </a14:imgProps>
              </a:ext>
            </a:extLst>
          </a:blip>
          <a:stretch>
            <a:fillRect/>
          </a:stretch>
        </p:blipFill>
        <p:spPr>
          <a:xfrm>
            <a:off x="10420081" y="74218"/>
            <a:ext cx="707266" cy="689815"/>
          </a:xfrm>
          <a:prstGeom prst="rect">
            <a:avLst/>
          </a:prstGeom>
        </p:spPr>
      </p:pic>
      <p:sp>
        <p:nvSpPr>
          <p:cNvPr id="21" name="Rectangle 20">
            <a:hlinkClick r:id="rId7" action="ppaction://hlinksldjump"/>
          </p:cNvPr>
          <p:cNvSpPr/>
          <p:nvPr/>
        </p:nvSpPr>
        <p:spPr>
          <a:xfrm>
            <a:off x="388321" y="1416675"/>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ROOM</a:t>
            </a:r>
          </a:p>
        </p:txBody>
      </p:sp>
      <p:sp>
        <p:nvSpPr>
          <p:cNvPr id="22" name="Rectangle 21">
            <a:hlinkClick r:id="rId8" action="ppaction://hlinksldjump"/>
          </p:cNvPr>
          <p:cNvSpPr/>
          <p:nvPr/>
        </p:nvSpPr>
        <p:spPr>
          <a:xfrm>
            <a:off x="388321" y="3013656"/>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INSTRUCTOR</a:t>
            </a:r>
          </a:p>
        </p:txBody>
      </p:sp>
      <p:sp>
        <p:nvSpPr>
          <p:cNvPr id="24" name="Rectangle 23"/>
          <p:cNvSpPr/>
          <p:nvPr/>
        </p:nvSpPr>
        <p:spPr>
          <a:xfrm>
            <a:off x="388321" y="4610637"/>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RESERVE</a:t>
            </a:r>
          </a:p>
        </p:txBody>
      </p:sp>
      <p:graphicFrame>
        <p:nvGraphicFramePr>
          <p:cNvPr id="25" name="Table 24"/>
          <p:cNvGraphicFramePr>
            <a:graphicFrameLocks noGrp="1"/>
          </p:cNvGraphicFramePr>
          <p:nvPr>
            <p:extLst>
              <p:ext uri="{D42A27DB-BD31-4B8C-83A1-F6EECF244321}">
                <p14:modId xmlns:p14="http://schemas.microsoft.com/office/powerpoint/2010/main" val="3004343796"/>
              </p:ext>
            </p:extLst>
          </p:nvPr>
        </p:nvGraphicFramePr>
        <p:xfrm>
          <a:off x="3078052" y="1416674"/>
          <a:ext cx="8822027" cy="4403101"/>
        </p:xfrm>
        <a:graphic>
          <a:graphicData uri="http://schemas.openxmlformats.org/drawingml/2006/table">
            <a:tbl>
              <a:tblPr firstRow="1" bandRow="1">
                <a:tableStyleId>{5C22544A-7EE6-4342-B048-85BDC9FD1C3A}</a:tableStyleId>
              </a:tblPr>
              <a:tblGrid>
                <a:gridCol w="1509273">
                  <a:extLst>
                    <a:ext uri="{9D8B030D-6E8A-4147-A177-3AD203B41FA5}">
                      <a16:colId xmlns:a16="http://schemas.microsoft.com/office/drawing/2014/main" xmlns="" val="20000"/>
                    </a:ext>
                  </a:extLst>
                </a:gridCol>
                <a:gridCol w="949036">
                  <a:extLst>
                    <a:ext uri="{9D8B030D-6E8A-4147-A177-3AD203B41FA5}">
                      <a16:colId xmlns:a16="http://schemas.microsoft.com/office/drawing/2014/main" xmlns="" val="20001"/>
                    </a:ext>
                  </a:extLst>
                </a:gridCol>
                <a:gridCol w="1527048">
                  <a:extLst>
                    <a:ext uri="{9D8B030D-6E8A-4147-A177-3AD203B41FA5}">
                      <a16:colId xmlns:a16="http://schemas.microsoft.com/office/drawing/2014/main" xmlns="" val="20002"/>
                    </a:ext>
                  </a:extLst>
                </a:gridCol>
                <a:gridCol w="1561825">
                  <a:extLst>
                    <a:ext uri="{9D8B030D-6E8A-4147-A177-3AD203B41FA5}">
                      <a16:colId xmlns:a16="http://schemas.microsoft.com/office/drawing/2014/main" xmlns="" val="20003"/>
                    </a:ext>
                  </a:extLst>
                </a:gridCol>
                <a:gridCol w="2096443">
                  <a:extLst>
                    <a:ext uri="{9D8B030D-6E8A-4147-A177-3AD203B41FA5}">
                      <a16:colId xmlns:a16="http://schemas.microsoft.com/office/drawing/2014/main" xmlns="" val="20004"/>
                    </a:ext>
                  </a:extLst>
                </a:gridCol>
                <a:gridCol w="1178402">
                  <a:extLst>
                    <a:ext uri="{9D8B030D-6E8A-4147-A177-3AD203B41FA5}">
                      <a16:colId xmlns:a16="http://schemas.microsoft.com/office/drawing/2014/main" xmlns="" val="20005"/>
                    </a:ext>
                  </a:extLst>
                </a:gridCol>
              </a:tblGrid>
              <a:tr h="775270">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BUILDING</a:t>
                      </a: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ROOM</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DATE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TIME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INSTRUCTOR</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STATUS</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0"/>
                  </a:ext>
                </a:extLst>
              </a:tr>
              <a:tr h="90122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MONDAY, 09-30-2024</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KYLE LOMOGDA</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APPROVED</a:t>
                      </a:r>
                    </a:p>
                  </a:txBody>
                  <a:tcPr/>
                </a:tc>
                <a:extLst>
                  <a:ext uri="{0D108BD9-81ED-4DB2-BD59-A6C34878D82A}">
                    <a16:rowId xmlns:a16="http://schemas.microsoft.com/office/drawing/2014/main" xmlns="" val="10001"/>
                  </a:ext>
                </a:extLst>
              </a:tr>
              <a:tr h="907336">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204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THURSDAY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10-03-2024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DARRYL CRUZ</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DECLINED</a:t>
                      </a:r>
                    </a:p>
                  </a:txBody>
                  <a:tcPr/>
                </a:tc>
                <a:extLst>
                  <a:ext uri="{0D108BD9-81ED-4DB2-BD59-A6C34878D82A}">
                    <a16:rowId xmlns:a16="http://schemas.microsoft.com/office/drawing/2014/main" xmlns="" val="10002"/>
                  </a:ext>
                </a:extLst>
              </a:tr>
              <a:tr h="93345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CL 2</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TUESDAY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10-08-2024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4:00 – 7:00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MRS. GERALDINE SANTOS</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3"/>
                  </a:ext>
                </a:extLst>
              </a:tr>
              <a:tr h="885825">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COURT</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FRIDAY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10-11-2024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12:00 – 2:00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COLLYN SIMON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4"/>
                  </a:ext>
                </a:extLst>
              </a:tr>
            </a:tbl>
          </a:graphicData>
        </a:graphic>
      </p:graphicFrame>
      <p:sp>
        <p:nvSpPr>
          <p:cNvPr id="26" name="Rounded Rectangle 25"/>
          <p:cNvSpPr/>
          <p:nvPr/>
        </p:nvSpPr>
        <p:spPr>
          <a:xfrm>
            <a:off x="3961862"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ADD</a:t>
            </a:r>
          </a:p>
        </p:txBody>
      </p:sp>
      <p:sp>
        <p:nvSpPr>
          <p:cNvPr id="32" name="Rounded Rectangle 31"/>
          <p:cNvSpPr/>
          <p:nvPr/>
        </p:nvSpPr>
        <p:spPr>
          <a:xfrm>
            <a:off x="6557788"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EDIT</a:t>
            </a:r>
          </a:p>
        </p:txBody>
      </p:sp>
      <p:sp>
        <p:nvSpPr>
          <p:cNvPr id="33" name="Rounded Rectangle 32"/>
          <p:cNvSpPr/>
          <p:nvPr/>
        </p:nvSpPr>
        <p:spPr>
          <a:xfrm>
            <a:off x="9153714"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DELETE</a:t>
            </a:r>
          </a:p>
        </p:txBody>
      </p:sp>
      <p:sp>
        <p:nvSpPr>
          <p:cNvPr id="34" name="Rectangle 33"/>
          <p:cNvSpPr/>
          <p:nvPr/>
        </p:nvSpPr>
        <p:spPr>
          <a:xfrm>
            <a:off x="592208" y="2030499"/>
            <a:ext cx="184731" cy="369332"/>
          </a:xfrm>
          <a:prstGeom prst="rect">
            <a:avLst/>
          </a:prstGeom>
        </p:spPr>
        <p:txBody>
          <a:bodyPr wrap="none">
            <a:spAutoFit/>
          </a:bodyPr>
          <a:lstStyle/>
          <a:p>
            <a:pPr>
              <a:defRPr/>
            </a:pPr>
            <a:endParaRPr lang="en-US" dirty="0">
              <a:latin typeface="Arial Rounded MT Bold" panose="020F0704030504030204" pitchFamily="34"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4329" y="12879"/>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8" name="Rectangle 37">
            <a:hlinkClick r:id="rId10" action="ppaction://hlinksldjump"/>
            <a:extLst>
              <a:ext uri="{FF2B5EF4-FFF2-40B4-BE49-F238E27FC236}">
                <a16:creationId xmlns:a16="http://schemas.microsoft.com/office/drawing/2014/main" xmlns="" id="{7DE0A0CA-7815-422C-BF8D-DACFBCEC81CD}"/>
              </a:ext>
            </a:extLst>
          </p:cNvPr>
          <p:cNvSpPr/>
          <p:nvPr/>
        </p:nvSpPr>
        <p:spPr>
          <a:xfrm>
            <a:off x="10773714" y="4054453"/>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APPROVE</a:t>
            </a:r>
          </a:p>
        </p:txBody>
      </p:sp>
      <p:sp>
        <p:nvSpPr>
          <p:cNvPr id="39" name="Rectangle 38">
            <a:hlinkClick r:id="rId11" action="ppaction://hlinksldjump"/>
            <a:extLst>
              <a:ext uri="{FF2B5EF4-FFF2-40B4-BE49-F238E27FC236}">
                <a16:creationId xmlns:a16="http://schemas.microsoft.com/office/drawing/2014/main" xmlns="" id="{FE832139-FC32-42AB-B8FA-D30FA48B3C29}"/>
              </a:ext>
            </a:extLst>
          </p:cNvPr>
          <p:cNvSpPr/>
          <p:nvPr/>
        </p:nvSpPr>
        <p:spPr>
          <a:xfrm>
            <a:off x="10764271" y="4488278"/>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DECLINE</a:t>
            </a:r>
          </a:p>
        </p:txBody>
      </p:sp>
      <p:sp>
        <p:nvSpPr>
          <p:cNvPr id="40" name="Rectangle 39">
            <a:extLst>
              <a:ext uri="{FF2B5EF4-FFF2-40B4-BE49-F238E27FC236}">
                <a16:creationId xmlns:a16="http://schemas.microsoft.com/office/drawing/2014/main" xmlns="" id="{47B69D5E-19A9-434A-A26E-BC4708DCDCD9}"/>
              </a:ext>
            </a:extLst>
          </p:cNvPr>
          <p:cNvSpPr/>
          <p:nvPr/>
        </p:nvSpPr>
        <p:spPr>
          <a:xfrm>
            <a:off x="10764271" y="4962072"/>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lumOff val="50000"/>
                  </a:schemeClr>
                </a:solidFill>
              </a:rPr>
              <a:t>APPROVE</a:t>
            </a:r>
          </a:p>
        </p:txBody>
      </p:sp>
      <p:sp>
        <p:nvSpPr>
          <p:cNvPr id="41" name="Rectangle 40">
            <a:extLst>
              <a:ext uri="{FF2B5EF4-FFF2-40B4-BE49-F238E27FC236}">
                <a16:creationId xmlns:a16="http://schemas.microsoft.com/office/drawing/2014/main" xmlns="" id="{23BCCD6C-3BBB-4FC5-A9FB-870D9363992A}"/>
              </a:ext>
            </a:extLst>
          </p:cNvPr>
          <p:cNvSpPr/>
          <p:nvPr/>
        </p:nvSpPr>
        <p:spPr>
          <a:xfrm>
            <a:off x="10754828" y="5395897"/>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lumOff val="50000"/>
                  </a:schemeClr>
                </a:solidFill>
              </a:rPr>
              <a:t>DECLINE</a:t>
            </a:r>
          </a:p>
        </p:txBody>
      </p:sp>
    </p:spTree>
    <p:extLst>
      <p:ext uri="{BB962C8B-B14F-4D97-AF65-F5344CB8AC3E}">
        <p14:creationId xmlns:p14="http://schemas.microsoft.com/office/powerpoint/2010/main" val="70131023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38637"/>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6"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7" name="Group 16"/>
          <p:cNvGrpSpPr/>
          <p:nvPr/>
        </p:nvGrpSpPr>
        <p:grpSpPr>
          <a:xfrm>
            <a:off x="11281894" y="158122"/>
            <a:ext cx="618186" cy="537338"/>
            <a:chOff x="2137893" y="3429000"/>
            <a:chExt cx="1068946" cy="833551"/>
          </a:xfrm>
          <a:solidFill>
            <a:schemeClr val="bg1"/>
          </a:solidFill>
        </p:grpSpPr>
        <p:sp>
          <p:nvSpPr>
            <p:cNvPr id="18" name="Flowchart: Terminator 1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Terminator 1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Terminator 1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hlinkClick r:id="rId4" action="ppaction://hlinksldjump"/>
          </p:cNvPr>
          <p:cNvPicPr>
            <a:picLocks noChangeAspect="1"/>
          </p:cNvPicPr>
          <p:nvPr/>
        </p:nvPicPr>
        <p:blipFill>
          <a:blip r:embed="rId5">
            <a:biLevel thresh="25000"/>
            <a:extLst>
              <a:ext uri="{BEBA8EAE-BF5A-486C-A8C5-ECC9F3942E4B}">
                <a14:imgProps xmlns:a14="http://schemas.microsoft.com/office/drawing/2010/main">
                  <a14:imgLayer r:embed="rId6">
                    <a14:imgEffect>
                      <a14:backgroundRemoval t="0" b="97990" l="0" r="100000">
                        <a14:foregroundMark x1="15000" y1="45226" x2="15000" y2="45226"/>
                        <a14:foregroundMark x1="87000" y1="48241" x2="87000" y2="48241"/>
                        <a14:foregroundMark x1="67000" y1="30151" x2="67000" y2="30151"/>
                      </a14:backgroundRemoval>
                    </a14:imgEffect>
                  </a14:imgLayer>
                </a14:imgProps>
              </a:ext>
            </a:extLst>
          </a:blip>
          <a:stretch>
            <a:fillRect/>
          </a:stretch>
        </p:blipFill>
        <p:spPr>
          <a:xfrm>
            <a:off x="10420081" y="74218"/>
            <a:ext cx="707266" cy="689815"/>
          </a:xfrm>
          <a:prstGeom prst="rect">
            <a:avLst/>
          </a:prstGeom>
        </p:spPr>
      </p:pic>
      <p:sp>
        <p:nvSpPr>
          <p:cNvPr id="21" name="Rectangle 20">
            <a:hlinkClick r:id="rId7" action="ppaction://hlinksldjump"/>
          </p:cNvPr>
          <p:cNvSpPr/>
          <p:nvPr/>
        </p:nvSpPr>
        <p:spPr>
          <a:xfrm>
            <a:off x="463638" y="1416675"/>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ROOM</a:t>
            </a:r>
          </a:p>
        </p:txBody>
      </p:sp>
      <p:sp>
        <p:nvSpPr>
          <p:cNvPr id="22" name="Rectangle 21">
            <a:hlinkClick r:id="rId8" action="ppaction://hlinksldjump"/>
          </p:cNvPr>
          <p:cNvSpPr/>
          <p:nvPr/>
        </p:nvSpPr>
        <p:spPr>
          <a:xfrm>
            <a:off x="463637" y="3013656"/>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INSTRUCTOR</a:t>
            </a:r>
          </a:p>
        </p:txBody>
      </p:sp>
      <p:sp>
        <p:nvSpPr>
          <p:cNvPr id="24" name="Rectangle 23"/>
          <p:cNvSpPr/>
          <p:nvPr/>
        </p:nvSpPr>
        <p:spPr>
          <a:xfrm>
            <a:off x="463637" y="4610637"/>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RESERVE</a:t>
            </a:r>
          </a:p>
        </p:txBody>
      </p:sp>
      <p:graphicFrame>
        <p:nvGraphicFramePr>
          <p:cNvPr id="25" name="Table 24"/>
          <p:cNvGraphicFramePr>
            <a:graphicFrameLocks noGrp="1"/>
          </p:cNvGraphicFramePr>
          <p:nvPr>
            <p:extLst>
              <p:ext uri="{D42A27DB-BD31-4B8C-83A1-F6EECF244321}">
                <p14:modId xmlns:p14="http://schemas.microsoft.com/office/powerpoint/2010/main" val="4207339368"/>
              </p:ext>
            </p:extLst>
          </p:nvPr>
        </p:nvGraphicFramePr>
        <p:xfrm>
          <a:off x="3078052" y="1416674"/>
          <a:ext cx="8822027" cy="4403101"/>
        </p:xfrm>
        <a:graphic>
          <a:graphicData uri="http://schemas.openxmlformats.org/drawingml/2006/table">
            <a:tbl>
              <a:tblPr firstRow="1" bandRow="1">
                <a:tableStyleId>{5C22544A-7EE6-4342-B048-85BDC9FD1C3A}</a:tableStyleId>
              </a:tblPr>
              <a:tblGrid>
                <a:gridCol w="1509273">
                  <a:extLst>
                    <a:ext uri="{9D8B030D-6E8A-4147-A177-3AD203B41FA5}">
                      <a16:colId xmlns:a16="http://schemas.microsoft.com/office/drawing/2014/main" xmlns="" val="20000"/>
                    </a:ext>
                  </a:extLst>
                </a:gridCol>
                <a:gridCol w="949036">
                  <a:extLst>
                    <a:ext uri="{9D8B030D-6E8A-4147-A177-3AD203B41FA5}">
                      <a16:colId xmlns:a16="http://schemas.microsoft.com/office/drawing/2014/main" xmlns="" val="20001"/>
                    </a:ext>
                  </a:extLst>
                </a:gridCol>
                <a:gridCol w="1527048">
                  <a:extLst>
                    <a:ext uri="{9D8B030D-6E8A-4147-A177-3AD203B41FA5}">
                      <a16:colId xmlns:a16="http://schemas.microsoft.com/office/drawing/2014/main" xmlns="" val="20002"/>
                    </a:ext>
                  </a:extLst>
                </a:gridCol>
                <a:gridCol w="1561825">
                  <a:extLst>
                    <a:ext uri="{9D8B030D-6E8A-4147-A177-3AD203B41FA5}">
                      <a16:colId xmlns:a16="http://schemas.microsoft.com/office/drawing/2014/main" xmlns="" val="20003"/>
                    </a:ext>
                  </a:extLst>
                </a:gridCol>
                <a:gridCol w="2096443">
                  <a:extLst>
                    <a:ext uri="{9D8B030D-6E8A-4147-A177-3AD203B41FA5}">
                      <a16:colId xmlns:a16="http://schemas.microsoft.com/office/drawing/2014/main" xmlns="" val="20004"/>
                    </a:ext>
                  </a:extLst>
                </a:gridCol>
                <a:gridCol w="1178402">
                  <a:extLst>
                    <a:ext uri="{9D8B030D-6E8A-4147-A177-3AD203B41FA5}">
                      <a16:colId xmlns:a16="http://schemas.microsoft.com/office/drawing/2014/main" xmlns="" val="20005"/>
                    </a:ext>
                  </a:extLst>
                </a:gridCol>
              </a:tblGrid>
              <a:tr h="775270">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BUILDING</a:t>
                      </a: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ROOM</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DATE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TIME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INSTRUCTOR</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STATUS</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0"/>
                  </a:ext>
                </a:extLst>
              </a:tr>
              <a:tr h="90122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MONDAY, 09-30-2024</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KYLE LOMOGDA</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APPROVED</a:t>
                      </a:r>
                    </a:p>
                  </a:txBody>
                  <a:tcPr/>
                </a:tc>
                <a:extLst>
                  <a:ext uri="{0D108BD9-81ED-4DB2-BD59-A6C34878D82A}">
                    <a16:rowId xmlns:a16="http://schemas.microsoft.com/office/drawing/2014/main" xmlns="" val="10001"/>
                  </a:ext>
                </a:extLst>
              </a:tr>
              <a:tr h="907336">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204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THURSDAY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10-03-2024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DARRYL CRUZ</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DECLINED</a:t>
                      </a:r>
                    </a:p>
                  </a:txBody>
                  <a:tcPr/>
                </a:tc>
                <a:extLst>
                  <a:ext uri="{0D108BD9-81ED-4DB2-BD59-A6C34878D82A}">
                    <a16:rowId xmlns:a16="http://schemas.microsoft.com/office/drawing/2014/main" xmlns="" val="10002"/>
                  </a:ext>
                </a:extLst>
              </a:tr>
              <a:tr h="93345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CL 2</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TUESDAY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10-08-2024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4:00 – 7:00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MRS. GERALDINE SANTOS</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APPROVED</a:t>
                      </a:r>
                    </a:p>
                  </a:txBody>
                  <a:tcPr/>
                </a:tc>
                <a:extLst>
                  <a:ext uri="{0D108BD9-81ED-4DB2-BD59-A6C34878D82A}">
                    <a16:rowId xmlns:a16="http://schemas.microsoft.com/office/drawing/2014/main" xmlns="" val="10003"/>
                  </a:ext>
                </a:extLst>
              </a:tr>
              <a:tr h="885825">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COURT</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FRIDAY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10-11-2024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12:00 – 2:00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COLLYN SIMON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4"/>
                  </a:ext>
                </a:extLst>
              </a:tr>
            </a:tbl>
          </a:graphicData>
        </a:graphic>
      </p:graphicFrame>
      <p:sp>
        <p:nvSpPr>
          <p:cNvPr id="26" name="Rounded Rectangle 25"/>
          <p:cNvSpPr/>
          <p:nvPr/>
        </p:nvSpPr>
        <p:spPr>
          <a:xfrm>
            <a:off x="4037178"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ADD</a:t>
            </a:r>
          </a:p>
        </p:txBody>
      </p:sp>
      <p:sp>
        <p:nvSpPr>
          <p:cNvPr id="32" name="Rounded Rectangle 31"/>
          <p:cNvSpPr/>
          <p:nvPr/>
        </p:nvSpPr>
        <p:spPr>
          <a:xfrm>
            <a:off x="6633104"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EDIT</a:t>
            </a:r>
          </a:p>
        </p:txBody>
      </p:sp>
      <p:sp>
        <p:nvSpPr>
          <p:cNvPr id="33" name="Rounded Rectangle 32"/>
          <p:cNvSpPr/>
          <p:nvPr/>
        </p:nvSpPr>
        <p:spPr>
          <a:xfrm>
            <a:off x="9229030"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DELETE</a:t>
            </a:r>
          </a:p>
        </p:txBody>
      </p:sp>
      <p:sp>
        <p:nvSpPr>
          <p:cNvPr id="34" name="Rectangle 33"/>
          <p:cNvSpPr/>
          <p:nvPr/>
        </p:nvSpPr>
        <p:spPr>
          <a:xfrm>
            <a:off x="592208" y="2030499"/>
            <a:ext cx="184731" cy="369332"/>
          </a:xfrm>
          <a:prstGeom prst="rect">
            <a:avLst/>
          </a:prstGeom>
        </p:spPr>
        <p:txBody>
          <a:bodyPr wrap="none">
            <a:spAutoFit/>
          </a:bodyPr>
          <a:lstStyle/>
          <a:p>
            <a:pPr>
              <a:defRPr/>
            </a:pPr>
            <a:endParaRPr lang="en-US" dirty="0">
              <a:latin typeface="Arial Rounded MT Bold" panose="020F0704030504030204" pitchFamily="34"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4329" y="12879"/>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0" name="Rectangle 39">
            <a:hlinkClick r:id="rId10" action="ppaction://hlinksldjump"/>
            <a:extLst>
              <a:ext uri="{FF2B5EF4-FFF2-40B4-BE49-F238E27FC236}">
                <a16:creationId xmlns:a16="http://schemas.microsoft.com/office/drawing/2014/main" xmlns="" id="{47B69D5E-19A9-434A-A26E-BC4708DCDCD9}"/>
              </a:ext>
            </a:extLst>
          </p:cNvPr>
          <p:cNvSpPr/>
          <p:nvPr/>
        </p:nvSpPr>
        <p:spPr>
          <a:xfrm>
            <a:off x="10764271" y="4962072"/>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APPROVE</a:t>
            </a:r>
          </a:p>
        </p:txBody>
      </p:sp>
      <p:sp>
        <p:nvSpPr>
          <p:cNvPr id="41" name="Rectangle 40">
            <a:hlinkClick r:id="rId11" action="ppaction://hlinksldjump"/>
            <a:extLst>
              <a:ext uri="{FF2B5EF4-FFF2-40B4-BE49-F238E27FC236}">
                <a16:creationId xmlns:a16="http://schemas.microsoft.com/office/drawing/2014/main" xmlns="" id="{23BCCD6C-3BBB-4FC5-A9FB-870D9363992A}"/>
              </a:ext>
            </a:extLst>
          </p:cNvPr>
          <p:cNvSpPr/>
          <p:nvPr/>
        </p:nvSpPr>
        <p:spPr>
          <a:xfrm>
            <a:off x="10754828" y="5395897"/>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DECLINE</a:t>
            </a:r>
          </a:p>
        </p:txBody>
      </p:sp>
    </p:spTree>
    <p:extLst>
      <p:ext uri="{BB962C8B-B14F-4D97-AF65-F5344CB8AC3E}">
        <p14:creationId xmlns:p14="http://schemas.microsoft.com/office/powerpoint/2010/main" val="329695030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38637"/>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6"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7" name="Group 16"/>
          <p:cNvGrpSpPr/>
          <p:nvPr/>
        </p:nvGrpSpPr>
        <p:grpSpPr>
          <a:xfrm>
            <a:off x="11281894" y="158122"/>
            <a:ext cx="618186" cy="537338"/>
            <a:chOff x="2137893" y="3429000"/>
            <a:chExt cx="1068946" cy="833551"/>
          </a:xfrm>
          <a:solidFill>
            <a:schemeClr val="bg1"/>
          </a:solidFill>
        </p:grpSpPr>
        <p:sp>
          <p:nvSpPr>
            <p:cNvPr id="18" name="Flowchart: Terminator 1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Terminator 1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Terminator 1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hlinkClick r:id="rId4" action="ppaction://hlinksldjump"/>
          </p:cNvPr>
          <p:cNvPicPr>
            <a:picLocks noChangeAspect="1"/>
          </p:cNvPicPr>
          <p:nvPr/>
        </p:nvPicPr>
        <p:blipFill>
          <a:blip r:embed="rId5">
            <a:biLevel thresh="25000"/>
            <a:extLst>
              <a:ext uri="{BEBA8EAE-BF5A-486C-A8C5-ECC9F3942E4B}">
                <a14:imgProps xmlns:a14="http://schemas.microsoft.com/office/drawing/2010/main">
                  <a14:imgLayer r:embed="rId6">
                    <a14:imgEffect>
                      <a14:backgroundRemoval t="0" b="97990" l="0" r="100000">
                        <a14:foregroundMark x1="15000" y1="45226" x2="15000" y2="45226"/>
                        <a14:foregroundMark x1="87000" y1="48241" x2="87000" y2="48241"/>
                        <a14:foregroundMark x1="67000" y1="30151" x2="67000" y2="30151"/>
                      </a14:backgroundRemoval>
                    </a14:imgEffect>
                  </a14:imgLayer>
                </a14:imgProps>
              </a:ext>
            </a:extLst>
          </a:blip>
          <a:stretch>
            <a:fillRect/>
          </a:stretch>
        </p:blipFill>
        <p:spPr>
          <a:xfrm>
            <a:off x="10420081" y="74218"/>
            <a:ext cx="707266" cy="689815"/>
          </a:xfrm>
          <a:prstGeom prst="rect">
            <a:avLst/>
          </a:prstGeom>
        </p:spPr>
      </p:pic>
      <p:sp>
        <p:nvSpPr>
          <p:cNvPr id="21" name="Rectangle 20">
            <a:hlinkClick r:id="rId7" action="ppaction://hlinksldjump"/>
          </p:cNvPr>
          <p:cNvSpPr/>
          <p:nvPr/>
        </p:nvSpPr>
        <p:spPr>
          <a:xfrm>
            <a:off x="463637" y="1416675"/>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ROOM</a:t>
            </a:r>
          </a:p>
        </p:txBody>
      </p:sp>
      <p:sp>
        <p:nvSpPr>
          <p:cNvPr id="22" name="Rectangle 21">
            <a:hlinkClick r:id="rId8" action="ppaction://hlinksldjump"/>
          </p:cNvPr>
          <p:cNvSpPr/>
          <p:nvPr/>
        </p:nvSpPr>
        <p:spPr>
          <a:xfrm>
            <a:off x="463637" y="3013656"/>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INSTRUCTOR</a:t>
            </a:r>
          </a:p>
        </p:txBody>
      </p:sp>
      <p:sp>
        <p:nvSpPr>
          <p:cNvPr id="24" name="Rectangle 23"/>
          <p:cNvSpPr/>
          <p:nvPr/>
        </p:nvSpPr>
        <p:spPr>
          <a:xfrm>
            <a:off x="463637" y="4610637"/>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RESERVE</a:t>
            </a:r>
          </a:p>
        </p:txBody>
      </p:sp>
      <p:graphicFrame>
        <p:nvGraphicFramePr>
          <p:cNvPr id="25" name="Table 24"/>
          <p:cNvGraphicFramePr>
            <a:graphicFrameLocks noGrp="1"/>
          </p:cNvGraphicFramePr>
          <p:nvPr>
            <p:extLst>
              <p:ext uri="{D42A27DB-BD31-4B8C-83A1-F6EECF244321}">
                <p14:modId xmlns:p14="http://schemas.microsoft.com/office/powerpoint/2010/main" val="1917551585"/>
              </p:ext>
            </p:extLst>
          </p:nvPr>
        </p:nvGraphicFramePr>
        <p:xfrm>
          <a:off x="3078052" y="1416674"/>
          <a:ext cx="8822027" cy="4403101"/>
        </p:xfrm>
        <a:graphic>
          <a:graphicData uri="http://schemas.openxmlformats.org/drawingml/2006/table">
            <a:tbl>
              <a:tblPr firstRow="1" bandRow="1">
                <a:tableStyleId>{5C22544A-7EE6-4342-B048-85BDC9FD1C3A}</a:tableStyleId>
              </a:tblPr>
              <a:tblGrid>
                <a:gridCol w="1509273">
                  <a:extLst>
                    <a:ext uri="{9D8B030D-6E8A-4147-A177-3AD203B41FA5}">
                      <a16:colId xmlns:a16="http://schemas.microsoft.com/office/drawing/2014/main" xmlns="" val="20000"/>
                    </a:ext>
                  </a:extLst>
                </a:gridCol>
                <a:gridCol w="949036">
                  <a:extLst>
                    <a:ext uri="{9D8B030D-6E8A-4147-A177-3AD203B41FA5}">
                      <a16:colId xmlns:a16="http://schemas.microsoft.com/office/drawing/2014/main" xmlns="" val="20001"/>
                    </a:ext>
                  </a:extLst>
                </a:gridCol>
                <a:gridCol w="1527048">
                  <a:extLst>
                    <a:ext uri="{9D8B030D-6E8A-4147-A177-3AD203B41FA5}">
                      <a16:colId xmlns:a16="http://schemas.microsoft.com/office/drawing/2014/main" xmlns="" val="20002"/>
                    </a:ext>
                  </a:extLst>
                </a:gridCol>
                <a:gridCol w="1561825">
                  <a:extLst>
                    <a:ext uri="{9D8B030D-6E8A-4147-A177-3AD203B41FA5}">
                      <a16:colId xmlns:a16="http://schemas.microsoft.com/office/drawing/2014/main" xmlns="" val="20003"/>
                    </a:ext>
                  </a:extLst>
                </a:gridCol>
                <a:gridCol w="2096443">
                  <a:extLst>
                    <a:ext uri="{9D8B030D-6E8A-4147-A177-3AD203B41FA5}">
                      <a16:colId xmlns:a16="http://schemas.microsoft.com/office/drawing/2014/main" xmlns="" val="20004"/>
                    </a:ext>
                  </a:extLst>
                </a:gridCol>
                <a:gridCol w="1178402">
                  <a:extLst>
                    <a:ext uri="{9D8B030D-6E8A-4147-A177-3AD203B41FA5}">
                      <a16:colId xmlns:a16="http://schemas.microsoft.com/office/drawing/2014/main" xmlns="" val="20005"/>
                    </a:ext>
                  </a:extLst>
                </a:gridCol>
              </a:tblGrid>
              <a:tr h="775270">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BUILDING</a:t>
                      </a: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ROOM</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DATE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TIME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INSTRUCTOR</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STATUS</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0"/>
                  </a:ext>
                </a:extLst>
              </a:tr>
              <a:tr h="90122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MONDAY, 09-30-2024</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KYLE LOMOGDA</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APPROVED</a:t>
                      </a:r>
                    </a:p>
                  </a:txBody>
                  <a:tcPr/>
                </a:tc>
                <a:extLst>
                  <a:ext uri="{0D108BD9-81ED-4DB2-BD59-A6C34878D82A}">
                    <a16:rowId xmlns:a16="http://schemas.microsoft.com/office/drawing/2014/main" xmlns="" val="10001"/>
                  </a:ext>
                </a:extLst>
              </a:tr>
              <a:tr h="907336">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204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THURSDAY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10-03-2024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DARRYL CRUZ</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DECLINED</a:t>
                      </a:r>
                    </a:p>
                  </a:txBody>
                  <a:tcPr/>
                </a:tc>
                <a:extLst>
                  <a:ext uri="{0D108BD9-81ED-4DB2-BD59-A6C34878D82A}">
                    <a16:rowId xmlns:a16="http://schemas.microsoft.com/office/drawing/2014/main" xmlns="" val="10002"/>
                  </a:ext>
                </a:extLst>
              </a:tr>
              <a:tr h="93345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CL 2</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TUESDAY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10-08-2024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4:00 – 7:00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MRS. GERALDINE SANTOS</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APPROVED</a:t>
                      </a:r>
                    </a:p>
                  </a:txBody>
                  <a:tcPr/>
                </a:tc>
                <a:extLst>
                  <a:ext uri="{0D108BD9-81ED-4DB2-BD59-A6C34878D82A}">
                    <a16:rowId xmlns:a16="http://schemas.microsoft.com/office/drawing/2014/main" xmlns="" val="10003"/>
                  </a:ext>
                </a:extLst>
              </a:tr>
              <a:tr h="885825">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COURT</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FRIDAY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10-11-2024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12:00 – 2:00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COLLYN SIMON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APPROVED</a:t>
                      </a:r>
                    </a:p>
                  </a:txBody>
                  <a:tcPr/>
                </a:tc>
                <a:extLst>
                  <a:ext uri="{0D108BD9-81ED-4DB2-BD59-A6C34878D82A}">
                    <a16:rowId xmlns:a16="http://schemas.microsoft.com/office/drawing/2014/main" xmlns="" val="10004"/>
                  </a:ext>
                </a:extLst>
              </a:tr>
            </a:tbl>
          </a:graphicData>
        </a:graphic>
      </p:graphicFrame>
      <p:sp>
        <p:nvSpPr>
          <p:cNvPr id="26" name="Rounded Rectangle 25"/>
          <p:cNvSpPr/>
          <p:nvPr/>
        </p:nvSpPr>
        <p:spPr>
          <a:xfrm>
            <a:off x="4037178"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ADD</a:t>
            </a:r>
          </a:p>
        </p:txBody>
      </p:sp>
      <p:sp>
        <p:nvSpPr>
          <p:cNvPr id="32" name="Rounded Rectangle 31"/>
          <p:cNvSpPr/>
          <p:nvPr/>
        </p:nvSpPr>
        <p:spPr>
          <a:xfrm>
            <a:off x="6633104"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EDIT</a:t>
            </a:r>
          </a:p>
        </p:txBody>
      </p:sp>
      <p:sp>
        <p:nvSpPr>
          <p:cNvPr id="33" name="Rounded Rectangle 32"/>
          <p:cNvSpPr/>
          <p:nvPr/>
        </p:nvSpPr>
        <p:spPr>
          <a:xfrm>
            <a:off x="9229030"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DELETE</a:t>
            </a:r>
          </a:p>
        </p:txBody>
      </p:sp>
      <p:sp>
        <p:nvSpPr>
          <p:cNvPr id="34" name="Rectangle 33"/>
          <p:cNvSpPr/>
          <p:nvPr/>
        </p:nvSpPr>
        <p:spPr>
          <a:xfrm>
            <a:off x="592208" y="2030499"/>
            <a:ext cx="184731" cy="369332"/>
          </a:xfrm>
          <a:prstGeom prst="rect">
            <a:avLst/>
          </a:prstGeom>
        </p:spPr>
        <p:txBody>
          <a:bodyPr wrap="none">
            <a:spAutoFit/>
          </a:bodyPr>
          <a:lstStyle/>
          <a:p>
            <a:pPr>
              <a:defRPr/>
            </a:pPr>
            <a:endParaRPr lang="en-US" dirty="0">
              <a:latin typeface="Arial Rounded MT Bold" panose="020F0704030504030204" pitchFamily="34"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4329" y="12879"/>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532709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8122"/>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sp>
            <p:nvSpPr>
              <p:cNvPr id="21" name="Isosceles Triangle 20">
                <a:hlinkClick r:id="rId7" action="ppaction://hlinksldjump"/>
              </p:cNvPr>
              <p:cNvSpPr/>
              <p:nvPr/>
            </p:nvSpPr>
            <p:spPr>
              <a:xfrm>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sp>
            <p:nvSpPr>
              <p:cNvPr id="35" name="Isosceles Triangle 34"/>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nvGraphicFramePr>
        <p:xfrm>
          <a:off x="810957" y="3615084"/>
          <a:ext cx="10570087" cy="2316332"/>
        </p:xfrm>
        <a:graphic>
          <a:graphicData uri="http://schemas.openxmlformats.org/drawingml/2006/table">
            <a:tbl>
              <a:tblPr firstRow="1" bandRow="1">
                <a:tableStyleId>{5C22544A-7EE6-4342-B048-85BDC9FD1C3A}</a:tableStyleId>
              </a:tblPr>
              <a:tblGrid>
                <a:gridCol w="1758918">
                  <a:extLst>
                    <a:ext uri="{9D8B030D-6E8A-4147-A177-3AD203B41FA5}">
                      <a16:colId xmlns:a16="http://schemas.microsoft.com/office/drawing/2014/main" xmlns="" val="20000"/>
                    </a:ext>
                  </a:extLst>
                </a:gridCol>
                <a:gridCol w="1746151">
                  <a:extLst>
                    <a:ext uri="{9D8B030D-6E8A-4147-A177-3AD203B41FA5}">
                      <a16:colId xmlns:a16="http://schemas.microsoft.com/office/drawing/2014/main" xmlns="" val="20001"/>
                    </a:ext>
                  </a:extLst>
                </a:gridCol>
                <a:gridCol w="1769126">
                  <a:extLst>
                    <a:ext uri="{9D8B030D-6E8A-4147-A177-3AD203B41FA5}">
                      <a16:colId xmlns:a16="http://schemas.microsoft.com/office/drawing/2014/main" xmlns="" val="20002"/>
                    </a:ext>
                  </a:extLst>
                </a:gridCol>
                <a:gridCol w="1838053">
                  <a:extLst>
                    <a:ext uri="{9D8B030D-6E8A-4147-A177-3AD203B41FA5}">
                      <a16:colId xmlns:a16="http://schemas.microsoft.com/office/drawing/2014/main" xmlns="" val="20003"/>
                    </a:ext>
                  </a:extLst>
                </a:gridCol>
                <a:gridCol w="1780616">
                  <a:extLst>
                    <a:ext uri="{9D8B030D-6E8A-4147-A177-3AD203B41FA5}">
                      <a16:colId xmlns:a16="http://schemas.microsoft.com/office/drawing/2014/main" xmlns="" val="20004"/>
                    </a:ext>
                  </a:extLst>
                </a:gridCol>
                <a:gridCol w="1677223">
                  <a:extLst>
                    <a:ext uri="{9D8B030D-6E8A-4147-A177-3AD203B41FA5}">
                      <a16:colId xmlns:a16="http://schemas.microsoft.com/office/drawing/2014/main" xmlns="" val="20005"/>
                    </a:ext>
                  </a:extLst>
                </a:gridCol>
              </a:tblGrid>
              <a:tr h="579083">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579083">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baseline="0" dirty="0">
                          <a:latin typeface="Arial Narrow" panose="020B0606020202030204" pitchFamily="34" charset="0"/>
                        </a:rPr>
                        <a:t>+</a:t>
                      </a:r>
                      <a:endParaRPr lang="en-US" sz="18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baseline="0" dirty="0">
                          <a:latin typeface="Arial Narrow" panose="020B0606020202030204" pitchFamily="34" charset="0"/>
                        </a:rPr>
                        <a:t>+</a:t>
                      </a:r>
                      <a:endParaRPr lang="en-US" sz="1800" dirty="0">
                        <a:latin typeface="Arial Narrow" panose="020B0606020202030204" pitchFamily="34" charset="0"/>
                      </a:endParaRPr>
                    </a:p>
                  </a:txBody>
                  <a:tcPr/>
                </a:tc>
                <a:extLst>
                  <a:ext uri="{0D108BD9-81ED-4DB2-BD59-A6C34878D82A}">
                    <a16:rowId xmlns:a16="http://schemas.microsoft.com/office/drawing/2014/main" xmlns="" val="10001"/>
                  </a:ext>
                </a:extLst>
              </a:tr>
              <a:tr h="579083">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baseline="0" dirty="0">
                          <a:latin typeface="Arial Narrow" panose="020B0606020202030204" pitchFamily="34" charset="0"/>
                        </a:rPr>
                        <a:t>+</a:t>
                      </a:r>
                      <a:endParaRPr lang="en-US" sz="1800" dirty="0">
                        <a:latin typeface="Arial Narrow" panose="020B0606020202030204" pitchFamily="34" charset="0"/>
                      </a:endParaRPr>
                    </a:p>
                  </a:txBody>
                  <a:tcPr/>
                </a:tc>
                <a:tc>
                  <a:txBody>
                    <a:bodyPr/>
                    <a:lstStyle/>
                    <a:p>
                      <a:pPr algn="ctr"/>
                      <a:r>
                        <a:rPr lang="en-US" sz="1800" baseline="0" dirty="0">
                          <a:latin typeface="Arial Narrow" panose="020B0606020202030204" pitchFamily="34" charset="0"/>
                        </a:rPr>
                        <a:t>+</a:t>
                      </a:r>
                      <a:endParaRPr lang="en-US" sz="18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579083">
                <a:tc>
                  <a:txBody>
                    <a:bodyPr/>
                    <a:lstStyle/>
                    <a:p>
                      <a:pPr algn="ctr"/>
                      <a:r>
                        <a:rPr lang="en-US" sz="1800" dirty="0">
                          <a:latin typeface="Arial Narrow" panose="020B0606020202030204" pitchFamily="34" charset="0"/>
                        </a:rPr>
                        <a:t>+</a:t>
                      </a:r>
                    </a:p>
                  </a:txBody>
                  <a:tcPr/>
                </a:tc>
                <a:tc>
                  <a:txBody>
                    <a:bodyPr/>
                    <a:lstStyle/>
                    <a:p>
                      <a:pPr algn="ctr"/>
                      <a:r>
                        <a:rPr lang="en-US" sz="1800" baseline="0" dirty="0">
                          <a:latin typeface="Arial Narrow" panose="020B0606020202030204" pitchFamily="34" charset="0"/>
                        </a:rPr>
                        <a:t>+</a:t>
                      </a:r>
                      <a:endParaRPr lang="en-US" sz="1800" dirty="0">
                        <a:latin typeface="Arial Narrow" panose="020B0606020202030204" pitchFamily="34" charset="0"/>
                      </a:endParaRPr>
                    </a:p>
                  </a:txBody>
                  <a:tcPr/>
                </a:tc>
                <a:tc>
                  <a:txBody>
                    <a:bodyPr/>
                    <a:lstStyle/>
                    <a:p>
                      <a:pPr algn="ctr"/>
                      <a:r>
                        <a:rPr lang="en-US" sz="1800" baseline="0" dirty="0">
                          <a:latin typeface="Arial Narrow" panose="020B0606020202030204" pitchFamily="34" charset="0"/>
                        </a:rPr>
                        <a:t>+</a:t>
                      </a:r>
                      <a:endParaRPr lang="en-US" sz="1800" dirty="0">
                        <a:latin typeface="Arial Narrow" panose="020B0606020202030204" pitchFamily="34" charset="0"/>
                      </a:endParaRPr>
                    </a:p>
                  </a:txBody>
                  <a:tcPr/>
                </a:tc>
                <a:tc>
                  <a:txBody>
                    <a:bodyPr/>
                    <a:lstStyle/>
                    <a:p>
                      <a:pPr algn="ctr"/>
                      <a:r>
                        <a:rPr lang="en-US" sz="1800" baseline="0" dirty="0">
                          <a:latin typeface="Arial Narrow" panose="020B0606020202030204" pitchFamily="34" charset="0"/>
                        </a:rPr>
                        <a:t>+</a:t>
                      </a:r>
                      <a:endParaRPr lang="en-US" sz="18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sp>
        <p:nvSpPr>
          <p:cNvPr id="31" name="Rectangle 30">
            <a:hlinkClick r:id="rId8" action="ppaction://hlinksldjump"/>
          </p:cNvPr>
          <p:cNvSpPr/>
          <p:nvPr/>
        </p:nvSpPr>
        <p:spPr>
          <a:xfrm>
            <a:off x="3054923" y="3000636"/>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MAIN</a:t>
            </a:r>
          </a:p>
        </p:txBody>
      </p:sp>
      <p:sp>
        <p:nvSpPr>
          <p:cNvPr id="36" name="Rectangle 35">
            <a:hlinkClick r:id="rId9" action="ppaction://hlinksldjump"/>
          </p:cNvPr>
          <p:cNvSpPr/>
          <p:nvPr/>
        </p:nvSpPr>
        <p:spPr>
          <a:xfrm>
            <a:off x="3054923" y="3450636"/>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ANNEX</a:t>
            </a:r>
          </a:p>
        </p:txBody>
      </p:sp>
      <p:pic>
        <p:nvPicPr>
          <p:cNvPr id="37" name="Picture 3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9" name="Group 38">
            <a:extLst>
              <a:ext uri="{FF2B5EF4-FFF2-40B4-BE49-F238E27FC236}">
                <a16:creationId xmlns:a16="http://schemas.microsoft.com/office/drawing/2014/main" xmlns="" id="{EAC4C70A-3673-4084-9AD2-6E56AB4B1348}"/>
              </a:ext>
            </a:extLst>
          </p:cNvPr>
          <p:cNvGrpSpPr/>
          <p:nvPr/>
        </p:nvGrpSpPr>
        <p:grpSpPr>
          <a:xfrm>
            <a:off x="9425537" y="-1"/>
            <a:ext cx="2777088" cy="4572001"/>
            <a:chOff x="9425537" y="-1"/>
            <a:chExt cx="2777088" cy="4572001"/>
          </a:xfrm>
        </p:grpSpPr>
        <p:sp>
          <p:nvSpPr>
            <p:cNvPr id="41" name="Rectangle 40">
              <a:extLst>
                <a:ext uri="{FF2B5EF4-FFF2-40B4-BE49-F238E27FC236}">
                  <a16:creationId xmlns:a16="http://schemas.microsoft.com/office/drawing/2014/main" xmlns="" id="{ABFE4B5D-477D-497E-9685-067859F7AF75}"/>
                </a:ext>
              </a:extLst>
            </p:cNvPr>
            <p:cNvSpPr/>
            <p:nvPr/>
          </p:nvSpPr>
          <p:spPr>
            <a:xfrm>
              <a:off x="9427335" y="-1"/>
              <a:ext cx="2764665" cy="457200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xmlns="" id="{9FD5DDEB-2BA0-4CCA-B26F-0E39FCDD1C04}"/>
                </a:ext>
              </a:extLst>
            </p:cNvPr>
            <p:cNvGrpSpPr/>
            <p:nvPr/>
          </p:nvGrpSpPr>
          <p:grpSpPr>
            <a:xfrm>
              <a:off x="9615852" y="150457"/>
              <a:ext cx="618186" cy="537338"/>
              <a:chOff x="2137893" y="3429000"/>
              <a:chExt cx="1068946" cy="833551"/>
            </a:xfrm>
            <a:solidFill>
              <a:schemeClr val="bg1"/>
            </a:solidFill>
          </p:grpSpPr>
          <p:sp>
            <p:nvSpPr>
              <p:cNvPr id="49" name="Flowchart: Terminator 48">
                <a:extLst>
                  <a:ext uri="{FF2B5EF4-FFF2-40B4-BE49-F238E27FC236}">
                    <a16:creationId xmlns:a16="http://schemas.microsoft.com/office/drawing/2014/main" xmlns="" id="{DDC90AE8-67E5-43DF-B997-09F8079441BC}"/>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Terminator 49">
                <a:extLst>
                  <a:ext uri="{FF2B5EF4-FFF2-40B4-BE49-F238E27FC236}">
                    <a16:creationId xmlns:a16="http://schemas.microsoft.com/office/drawing/2014/main" xmlns="" id="{54EB6E89-000E-4C80-A22A-B39C165C2BE3}"/>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Terminator 50">
                <a:extLst>
                  <a:ext uri="{FF2B5EF4-FFF2-40B4-BE49-F238E27FC236}">
                    <a16:creationId xmlns:a16="http://schemas.microsoft.com/office/drawing/2014/main" xmlns="" id="{D9FC23C7-066B-40B4-8C88-AC20E9A0C44E}"/>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xmlns="" id="{14EEF9A6-39B0-4D78-BC5D-F6CFCCDDA59C}"/>
                </a:ext>
              </a:extLst>
            </p:cNvPr>
            <p:cNvGrpSpPr/>
            <p:nvPr/>
          </p:nvGrpSpPr>
          <p:grpSpPr>
            <a:xfrm>
              <a:off x="9437825" y="940848"/>
              <a:ext cx="2764800" cy="720000"/>
              <a:chOff x="9437825" y="940848"/>
              <a:chExt cx="2764800" cy="720000"/>
            </a:xfrm>
          </p:grpSpPr>
          <p:sp>
            <p:nvSpPr>
              <p:cNvPr id="47" name="Rectangle 46">
                <a:extLst>
                  <a:ext uri="{FF2B5EF4-FFF2-40B4-BE49-F238E27FC236}">
                    <a16:creationId xmlns:a16="http://schemas.microsoft.com/office/drawing/2014/main" xmlns="" id="{1CC064CD-BA16-44BA-9521-365A51CCA2DE}"/>
                  </a:ext>
                </a:extLst>
              </p:cNvPr>
              <p:cNvSpPr/>
              <p:nvPr/>
            </p:nvSpPr>
            <p:spPr>
              <a:xfrm>
                <a:off x="9437825" y="940848"/>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dirty="0">
                    <a:latin typeface="Cooper Black" panose="0208090404030B020404" pitchFamily="18" charset="0"/>
                  </a:rPr>
                  <a:t>ABOUT</a:t>
                </a:r>
              </a:p>
            </p:txBody>
          </p:sp>
          <p:pic>
            <p:nvPicPr>
              <p:cNvPr id="48" name="Picture 2" descr="Questions sign #AD , #Paid, #Ad, #sign, #Questions | Question sign ...">
                <a:extLst>
                  <a:ext uri="{FF2B5EF4-FFF2-40B4-BE49-F238E27FC236}">
                    <a16:creationId xmlns:a16="http://schemas.microsoft.com/office/drawing/2014/main" xmlns="" id="{155E2204-561B-446E-AB94-7C7286C9B399}"/>
                  </a:ext>
                </a:extLst>
              </p:cNvPr>
              <p:cNvPicPr>
                <a:picLocks noChangeAspect="1" noChangeArrowheads="1"/>
              </p:cNvPicPr>
              <p:nvPr/>
            </p:nvPicPr>
            <p:blipFill>
              <a:blip r:embed="rId11" cstate="print">
                <a:biLevel thresh="25000"/>
                <a:extLst>
                  <a:ext uri="{28A0092B-C50C-407E-A947-70E740481C1C}">
                    <a14:useLocalDpi xmlns:a14="http://schemas.microsoft.com/office/drawing/2010/main" val="0"/>
                  </a:ext>
                </a:extLst>
              </a:blip>
              <a:srcRect/>
              <a:stretch>
                <a:fillRect/>
              </a:stretch>
            </p:blipFill>
            <p:spPr bwMode="auto">
              <a:xfrm>
                <a:off x="9493153" y="1059511"/>
                <a:ext cx="449227" cy="4492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Group 43">
              <a:extLst>
                <a:ext uri="{FF2B5EF4-FFF2-40B4-BE49-F238E27FC236}">
                  <a16:creationId xmlns:a16="http://schemas.microsoft.com/office/drawing/2014/main" xmlns="" id="{7E692BB4-14BC-4D15-8C7C-01894E9B6133}"/>
                </a:ext>
              </a:extLst>
            </p:cNvPr>
            <p:cNvGrpSpPr/>
            <p:nvPr/>
          </p:nvGrpSpPr>
          <p:grpSpPr>
            <a:xfrm>
              <a:off x="9425537" y="1675122"/>
              <a:ext cx="2777088" cy="720000"/>
              <a:chOff x="9425537" y="1675122"/>
              <a:chExt cx="2777088" cy="720000"/>
            </a:xfrm>
          </p:grpSpPr>
          <p:sp>
            <p:nvSpPr>
              <p:cNvPr id="45" name="Rectangle 44">
                <a:hlinkClick r:id="rId12" action="ppaction://hlinksldjump"/>
                <a:extLst>
                  <a:ext uri="{FF2B5EF4-FFF2-40B4-BE49-F238E27FC236}">
                    <a16:creationId xmlns:a16="http://schemas.microsoft.com/office/drawing/2014/main" xmlns="" id="{E10D922C-F1E4-4166-B6F6-CAE466954EBD}"/>
                  </a:ext>
                </a:extLst>
              </p:cNvPr>
              <p:cNvSpPr/>
              <p:nvPr/>
            </p:nvSpPr>
            <p:spPr>
              <a:xfrm>
                <a:off x="9437825" y="1675122"/>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oper Black" panose="0208090404030B020404" pitchFamily="18" charset="0"/>
                  </a:rPr>
                  <a:t>          LOG OUT</a:t>
                </a:r>
              </a:p>
            </p:txBody>
          </p:sp>
          <p:pic>
            <p:nvPicPr>
              <p:cNvPr id="46" name="Picture 8" descr="Power-off2 PNG, SVG Clip art for Web - Download Clip Art, PNG Icon Arts">
                <a:hlinkClick r:id="rId12" action="ppaction://hlinksldjump"/>
                <a:extLst>
                  <a:ext uri="{FF2B5EF4-FFF2-40B4-BE49-F238E27FC236}">
                    <a16:creationId xmlns:a16="http://schemas.microsoft.com/office/drawing/2014/main" xmlns="" id="{E31A802B-FBBE-4B83-8B6E-B5F8CC07299A}"/>
                  </a:ext>
                </a:extLst>
              </p:cNvPr>
              <p:cNvPicPr>
                <a:picLocks noChangeAspect="1" noChangeArrowheads="1"/>
              </p:cNvPicPr>
              <p:nvPr/>
            </p:nvPicPr>
            <p:blipFill>
              <a:blip r:embed="rId13" cstate="print">
                <a:biLevel thresh="25000"/>
                <a:extLst>
                  <a:ext uri="{28A0092B-C50C-407E-A947-70E740481C1C}">
                    <a14:useLocalDpi xmlns:a14="http://schemas.microsoft.com/office/drawing/2010/main" val="0"/>
                  </a:ext>
                </a:extLst>
              </a:blip>
              <a:srcRect/>
              <a:stretch>
                <a:fillRect/>
              </a:stretch>
            </p:blipFill>
            <p:spPr bwMode="auto">
              <a:xfrm>
                <a:off x="9425537" y="1714658"/>
                <a:ext cx="640928" cy="640928"/>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46614632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38637"/>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6"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7" name="Group 16"/>
          <p:cNvGrpSpPr/>
          <p:nvPr/>
        </p:nvGrpSpPr>
        <p:grpSpPr>
          <a:xfrm>
            <a:off x="11281894" y="158122"/>
            <a:ext cx="618186" cy="537338"/>
            <a:chOff x="2137893" y="3429000"/>
            <a:chExt cx="1068946" cy="833551"/>
          </a:xfrm>
          <a:solidFill>
            <a:schemeClr val="bg1"/>
          </a:solidFill>
        </p:grpSpPr>
        <p:sp>
          <p:nvSpPr>
            <p:cNvPr id="18" name="Flowchart: Terminator 1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Terminator 1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Terminator 1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hlinkClick r:id="rId4" action="ppaction://hlinksldjump"/>
          </p:cNvPr>
          <p:cNvPicPr>
            <a:picLocks noChangeAspect="1"/>
          </p:cNvPicPr>
          <p:nvPr/>
        </p:nvPicPr>
        <p:blipFill>
          <a:blip r:embed="rId5">
            <a:biLevel thresh="25000"/>
            <a:extLst>
              <a:ext uri="{BEBA8EAE-BF5A-486C-A8C5-ECC9F3942E4B}">
                <a14:imgProps xmlns:a14="http://schemas.microsoft.com/office/drawing/2010/main">
                  <a14:imgLayer r:embed="rId6">
                    <a14:imgEffect>
                      <a14:backgroundRemoval t="0" b="97990" l="0" r="100000">
                        <a14:foregroundMark x1="15000" y1="45226" x2="15000" y2="45226"/>
                        <a14:foregroundMark x1="87000" y1="48241" x2="87000" y2="48241"/>
                        <a14:foregroundMark x1="67000" y1="30151" x2="67000" y2="30151"/>
                      </a14:backgroundRemoval>
                    </a14:imgEffect>
                  </a14:imgLayer>
                </a14:imgProps>
              </a:ext>
            </a:extLst>
          </a:blip>
          <a:stretch>
            <a:fillRect/>
          </a:stretch>
        </p:blipFill>
        <p:spPr>
          <a:xfrm>
            <a:off x="10420081" y="74218"/>
            <a:ext cx="707266" cy="689815"/>
          </a:xfrm>
          <a:prstGeom prst="rect">
            <a:avLst/>
          </a:prstGeom>
        </p:spPr>
      </p:pic>
      <p:sp>
        <p:nvSpPr>
          <p:cNvPr id="21" name="Rectangle 20">
            <a:hlinkClick r:id="rId7" action="ppaction://hlinksldjump"/>
          </p:cNvPr>
          <p:cNvSpPr/>
          <p:nvPr/>
        </p:nvSpPr>
        <p:spPr>
          <a:xfrm>
            <a:off x="463637" y="1416675"/>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ROOM</a:t>
            </a:r>
          </a:p>
        </p:txBody>
      </p:sp>
      <p:sp>
        <p:nvSpPr>
          <p:cNvPr id="22" name="Rectangle 21">
            <a:hlinkClick r:id="rId8" action="ppaction://hlinksldjump"/>
          </p:cNvPr>
          <p:cNvSpPr/>
          <p:nvPr/>
        </p:nvSpPr>
        <p:spPr>
          <a:xfrm>
            <a:off x="463637" y="3013656"/>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INSTRUCTOR</a:t>
            </a:r>
          </a:p>
        </p:txBody>
      </p:sp>
      <p:sp>
        <p:nvSpPr>
          <p:cNvPr id="24" name="Rectangle 23"/>
          <p:cNvSpPr/>
          <p:nvPr/>
        </p:nvSpPr>
        <p:spPr>
          <a:xfrm>
            <a:off x="463637" y="4610637"/>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RESERVE</a:t>
            </a:r>
          </a:p>
        </p:txBody>
      </p:sp>
      <p:graphicFrame>
        <p:nvGraphicFramePr>
          <p:cNvPr id="25" name="Table 24"/>
          <p:cNvGraphicFramePr>
            <a:graphicFrameLocks noGrp="1"/>
          </p:cNvGraphicFramePr>
          <p:nvPr>
            <p:extLst>
              <p:ext uri="{D42A27DB-BD31-4B8C-83A1-F6EECF244321}">
                <p14:modId xmlns:p14="http://schemas.microsoft.com/office/powerpoint/2010/main" val="2310623558"/>
              </p:ext>
            </p:extLst>
          </p:nvPr>
        </p:nvGraphicFramePr>
        <p:xfrm>
          <a:off x="3078052" y="1416674"/>
          <a:ext cx="8822027" cy="4403101"/>
        </p:xfrm>
        <a:graphic>
          <a:graphicData uri="http://schemas.openxmlformats.org/drawingml/2006/table">
            <a:tbl>
              <a:tblPr firstRow="1" bandRow="1">
                <a:tableStyleId>{5C22544A-7EE6-4342-B048-85BDC9FD1C3A}</a:tableStyleId>
              </a:tblPr>
              <a:tblGrid>
                <a:gridCol w="1509273">
                  <a:extLst>
                    <a:ext uri="{9D8B030D-6E8A-4147-A177-3AD203B41FA5}">
                      <a16:colId xmlns:a16="http://schemas.microsoft.com/office/drawing/2014/main" xmlns="" val="20000"/>
                    </a:ext>
                  </a:extLst>
                </a:gridCol>
                <a:gridCol w="949036">
                  <a:extLst>
                    <a:ext uri="{9D8B030D-6E8A-4147-A177-3AD203B41FA5}">
                      <a16:colId xmlns:a16="http://schemas.microsoft.com/office/drawing/2014/main" xmlns="" val="20001"/>
                    </a:ext>
                  </a:extLst>
                </a:gridCol>
                <a:gridCol w="1527048">
                  <a:extLst>
                    <a:ext uri="{9D8B030D-6E8A-4147-A177-3AD203B41FA5}">
                      <a16:colId xmlns:a16="http://schemas.microsoft.com/office/drawing/2014/main" xmlns="" val="20002"/>
                    </a:ext>
                  </a:extLst>
                </a:gridCol>
                <a:gridCol w="1561825">
                  <a:extLst>
                    <a:ext uri="{9D8B030D-6E8A-4147-A177-3AD203B41FA5}">
                      <a16:colId xmlns:a16="http://schemas.microsoft.com/office/drawing/2014/main" xmlns="" val="20003"/>
                    </a:ext>
                  </a:extLst>
                </a:gridCol>
                <a:gridCol w="2096443">
                  <a:extLst>
                    <a:ext uri="{9D8B030D-6E8A-4147-A177-3AD203B41FA5}">
                      <a16:colId xmlns:a16="http://schemas.microsoft.com/office/drawing/2014/main" xmlns="" val="20004"/>
                    </a:ext>
                  </a:extLst>
                </a:gridCol>
                <a:gridCol w="1178402">
                  <a:extLst>
                    <a:ext uri="{9D8B030D-6E8A-4147-A177-3AD203B41FA5}">
                      <a16:colId xmlns:a16="http://schemas.microsoft.com/office/drawing/2014/main" xmlns="" val="20005"/>
                    </a:ext>
                  </a:extLst>
                </a:gridCol>
              </a:tblGrid>
              <a:tr h="775270">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BUILDING</a:t>
                      </a: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ROOM</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DATE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TIME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INSTRUCTOR</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STATUS</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0"/>
                  </a:ext>
                </a:extLst>
              </a:tr>
              <a:tr h="90122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MONDAY, 09-30-2024</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KYLE LOMOGDA</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APPROVED</a:t>
                      </a:r>
                    </a:p>
                  </a:txBody>
                  <a:tcPr/>
                </a:tc>
                <a:extLst>
                  <a:ext uri="{0D108BD9-81ED-4DB2-BD59-A6C34878D82A}">
                    <a16:rowId xmlns:a16="http://schemas.microsoft.com/office/drawing/2014/main" xmlns="" val="10001"/>
                  </a:ext>
                </a:extLst>
              </a:tr>
              <a:tr h="907336">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204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THURSDAY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10-03-2024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DARRYL CRUZ</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DECLINED</a:t>
                      </a:r>
                    </a:p>
                  </a:txBody>
                  <a:tcPr/>
                </a:tc>
                <a:extLst>
                  <a:ext uri="{0D108BD9-81ED-4DB2-BD59-A6C34878D82A}">
                    <a16:rowId xmlns:a16="http://schemas.microsoft.com/office/drawing/2014/main" xmlns="" val="10002"/>
                  </a:ext>
                </a:extLst>
              </a:tr>
              <a:tr h="93345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CL 2</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TUESDAY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10-08-2024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4:00 – 7:00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MRS. GERALDINE SANTOS</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APPROVED</a:t>
                      </a:r>
                    </a:p>
                  </a:txBody>
                  <a:tcPr/>
                </a:tc>
                <a:extLst>
                  <a:ext uri="{0D108BD9-81ED-4DB2-BD59-A6C34878D82A}">
                    <a16:rowId xmlns:a16="http://schemas.microsoft.com/office/drawing/2014/main" xmlns="" val="10003"/>
                  </a:ext>
                </a:extLst>
              </a:tr>
              <a:tr h="885825">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COURT</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FRIDAY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10-11-2024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12:00 – 2:00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COLLYN SIMON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DECLINED</a:t>
                      </a:r>
                    </a:p>
                  </a:txBody>
                  <a:tcPr/>
                </a:tc>
                <a:extLst>
                  <a:ext uri="{0D108BD9-81ED-4DB2-BD59-A6C34878D82A}">
                    <a16:rowId xmlns:a16="http://schemas.microsoft.com/office/drawing/2014/main" xmlns="" val="10004"/>
                  </a:ext>
                </a:extLst>
              </a:tr>
            </a:tbl>
          </a:graphicData>
        </a:graphic>
      </p:graphicFrame>
      <p:sp>
        <p:nvSpPr>
          <p:cNvPr id="26" name="Rounded Rectangle 25"/>
          <p:cNvSpPr/>
          <p:nvPr/>
        </p:nvSpPr>
        <p:spPr>
          <a:xfrm>
            <a:off x="4037178"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ADD</a:t>
            </a:r>
          </a:p>
        </p:txBody>
      </p:sp>
      <p:sp>
        <p:nvSpPr>
          <p:cNvPr id="32" name="Rounded Rectangle 31"/>
          <p:cNvSpPr/>
          <p:nvPr/>
        </p:nvSpPr>
        <p:spPr>
          <a:xfrm>
            <a:off x="6633104"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EDIT</a:t>
            </a:r>
          </a:p>
        </p:txBody>
      </p:sp>
      <p:sp>
        <p:nvSpPr>
          <p:cNvPr id="33" name="Rounded Rectangle 32"/>
          <p:cNvSpPr/>
          <p:nvPr/>
        </p:nvSpPr>
        <p:spPr>
          <a:xfrm>
            <a:off x="9229030"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DELETE</a:t>
            </a:r>
          </a:p>
        </p:txBody>
      </p:sp>
      <p:sp>
        <p:nvSpPr>
          <p:cNvPr id="34" name="Rectangle 33"/>
          <p:cNvSpPr/>
          <p:nvPr/>
        </p:nvSpPr>
        <p:spPr>
          <a:xfrm>
            <a:off x="592208" y="2030499"/>
            <a:ext cx="184731" cy="369332"/>
          </a:xfrm>
          <a:prstGeom prst="rect">
            <a:avLst/>
          </a:prstGeom>
        </p:spPr>
        <p:txBody>
          <a:bodyPr wrap="none">
            <a:spAutoFit/>
          </a:bodyPr>
          <a:lstStyle/>
          <a:p>
            <a:pPr>
              <a:defRPr/>
            </a:pPr>
            <a:endParaRPr lang="en-US" dirty="0">
              <a:latin typeface="Arial Rounded MT Bold" panose="020F0704030504030204" pitchFamily="34"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4329" y="12879"/>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35673561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38637"/>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6"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7" name="Group 16"/>
          <p:cNvGrpSpPr/>
          <p:nvPr/>
        </p:nvGrpSpPr>
        <p:grpSpPr>
          <a:xfrm>
            <a:off x="11281894" y="158122"/>
            <a:ext cx="618186" cy="537338"/>
            <a:chOff x="2137893" y="3429000"/>
            <a:chExt cx="1068946" cy="833551"/>
          </a:xfrm>
          <a:solidFill>
            <a:schemeClr val="bg1"/>
          </a:solidFill>
        </p:grpSpPr>
        <p:sp>
          <p:nvSpPr>
            <p:cNvPr id="18" name="Flowchart: Terminator 1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Terminator 1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Terminator 1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hlinkClick r:id="rId4" action="ppaction://hlinksldjump"/>
          </p:cNvPr>
          <p:cNvPicPr>
            <a:picLocks noChangeAspect="1"/>
          </p:cNvPicPr>
          <p:nvPr/>
        </p:nvPicPr>
        <p:blipFill>
          <a:blip r:embed="rId5">
            <a:biLevel thresh="25000"/>
            <a:extLst>
              <a:ext uri="{BEBA8EAE-BF5A-486C-A8C5-ECC9F3942E4B}">
                <a14:imgProps xmlns:a14="http://schemas.microsoft.com/office/drawing/2010/main">
                  <a14:imgLayer r:embed="rId6">
                    <a14:imgEffect>
                      <a14:backgroundRemoval t="0" b="97990" l="0" r="100000">
                        <a14:foregroundMark x1="15000" y1="45226" x2="15000" y2="45226"/>
                        <a14:foregroundMark x1="87000" y1="48241" x2="87000" y2="48241"/>
                        <a14:foregroundMark x1="67000" y1="30151" x2="67000" y2="30151"/>
                      </a14:backgroundRemoval>
                    </a14:imgEffect>
                  </a14:imgLayer>
                </a14:imgProps>
              </a:ext>
            </a:extLst>
          </a:blip>
          <a:stretch>
            <a:fillRect/>
          </a:stretch>
        </p:blipFill>
        <p:spPr>
          <a:xfrm>
            <a:off x="10420081" y="74218"/>
            <a:ext cx="707266" cy="689815"/>
          </a:xfrm>
          <a:prstGeom prst="rect">
            <a:avLst/>
          </a:prstGeom>
        </p:spPr>
      </p:pic>
      <p:sp>
        <p:nvSpPr>
          <p:cNvPr id="21" name="Rectangle 20">
            <a:hlinkClick r:id="rId7" action="ppaction://hlinksldjump"/>
          </p:cNvPr>
          <p:cNvSpPr/>
          <p:nvPr/>
        </p:nvSpPr>
        <p:spPr>
          <a:xfrm>
            <a:off x="463637" y="1416675"/>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ROOM</a:t>
            </a:r>
          </a:p>
        </p:txBody>
      </p:sp>
      <p:sp>
        <p:nvSpPr>
          <p:cNvPr id="22" name="Rectangle 21">
            <a:hlinkClick r:id="rId8" action="ppaction://hlinksldjump"/>
          </p:cNvPr>
          <p:cNvSpPr/>
          <p:nvPr/>
        </p:nvSpPr>
        <p:spPr>
          <a:xfrm>
            <a:off x="463637" y="3013656"/>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INSTRUCTOR</a:t>
            </a:r>
          </a:p>
        </p:txBody>
      </p:sp>
      <p:sp>
        <p:nvSpPr>
          <p:cNvPr id="24" name="Rectangle 23"/>
          <p:cNvSpPr/>
          <p:nvPr/>
        </p:nvSpPr>
        <p:spPr>
          <a:xfrm>
            <a:off x="463637" y="4610637"/>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RESERVE</a:t>
            </a:r>
          </a:p>
        </p:txBody>
      </p:sp>
      <p:graphicFrame>
        <p:nvGraphicFramePr>
          <p:cNvPr id="25" name="Table 24"/>
          <p:cNvGraphicFramePr>
            <a:graphicFrameLocks noGrp="1"/>
          </p:cNvGraphicFramePr>
          <p:nvPr>
            <p:extLst>
              <p:ext uri="{D42A27DB-BD31-4B8C-83A1-F6EECF244321}">
                <p14:modId xmlns:p14="http://schemas.microsoft.com/office/powerpoint/2010/main" val="3558549673"/>
              </p:ext>
            </p:extLst>
          </p:nvPr>
        </p:nvGraphicFramePr>
        <p:xfrm>
          <a:off x="3078052" y="1416674"/>
          <a:ext cx="8822027" cy="4403101"/>
        </p:xfrm>
        <a:graphic>
          <a:graphicData uri="http://schemas.openxmlformats.org/drawingml/2006/table">
            <a:tbl>
              <a:tblPr firstRow="1" bandRow="1">
                <a:tableStyleId>{5C22544A-7EE6-4342-B048-85BDC9FD1C3A}</a:tableStyleId>
              </a:tblPr>
              <a:tblGrid>
                <a:gridCol w="1509273">
                  <a:extLst>
                    <a:ext uri="{9D8B030D-6E8A-4147-A177-3AD203B41FA5}">
                      <a16:colId xmlns:a16="http://schemas.microsoft.com/office/drawing/2014/main" xmlns="" val="20000"/>
                    </a:ext>
                  </a:extLst>
                </a:gridCol>
                <a:gridCol w="949036">
                  <a:extLst>
                    <a:ext uri="{9D8B030D-6E8A-4147-A177-3AD203B41FA5}">
                      <a16:colId xmlns:a16="http://schemas.microsoft.com/office/drawing/2014/main" xmlns="" val="20001"/>
                    </a:ext>
                  </a:extLst>
                </a:gridCol>
                <a:gridCol w="1527048">
                  <a:extLst>
                    <a:ext uri="{9D8B030D-6E8A-4147-A177-3AD203B41FA5}">
                      <a16:colId xmlns:a16="http://schemas.microsoft.com/office/drawing/2014/main" xmlns="" val="20002"/>
                    </a:ext>
                  </a:extLst>
                </a:gridCol>
                <a:gridCol w="1561825">
                  <a:extLst>
                    <a:ext uri="{9D8B030D-6E8A-4147-A177-3AD203B41FA5}">
                      <a16:colId xmlns:a16="http://schemas.microsoft.com/office/drawing/2014/main" xmlns="" val="20003"/>
                    </a:ext>
                  </a:extLst>
                </a:gridCol>
                <a:gridCol w="2096443">
                  <a:extLst>
                    <a:ext uri="{9D8B030D-6E8A-4147-A177-3AD203B41FA5}">
                      <a16:colId xmlns:a16="http://schemas.microsoft.com/office/drawing/2014/main" xmlns="" val="20004"/>
                    </a:ext>
                  </a:extLst>
                </a:gridCol>
                <a:gridCol w="1178402">
                  <a:extLst>
                    <a:ext uri="{9D8B030D-6E8A-4147-A177-3AD203B41FA5}">
                      <a16:colId xmlns:a16="http://schemas.microsoft.com/office/drawing/2014/main" xmlns="" val="20005"/>
                    </a:ext>
                  </a:extLst>
                </a:gridCol>
              </a:tblGrid>
              <a:tr h="775270">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BUILDING</a:t>
                      </a: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ROOM</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DATE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TIME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INSTRUCTOR</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STATUS</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0"/>
                  </a:ext>
                </a:extLst>
              </a:tr>
              <a:tr h="90122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MONDAY, 09-30-2024</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KYLE LOMOGDA</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APPROVED</a:t>
                      </a:r>
                    </a:p>
                  </a:txBody>
                  <a:tcPr/>
                </a:tc>
                <a:extLst>
                  <a:ext uri="{0D108BD9-81ED-4DB2-BD59-A6C34878D82A}">
                    <a16:rowId xmlns:a16="http://schemas.microsoft.com/office/drawing/2014/main" xmlns="" val="10001"/>
                  </a:ext>
                </a:extLst>
              </a:tr>
              <a:tr h="907336">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204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THURSDAY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10-03-2024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DARRYL CRUZ</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DECLINED</a:t>
                      </a:r>
                    </a:p>
                  </a:txBody>
                  <a:tcPr/>
                </a:tc>
                <a:extLst>
                  <a:ext uri="{0D108BD9-81ED-4DB2-BD59-A6C34878D82A}">
                    <a16:rowId xmlns:a16="http://schemas.microsoft.com/office/drawing/2014/main" xmlns="" val="10002"/>
                  </a:ext>
                </a:extLst>
              </a:tr>
              <a:tr h="93345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CL 2</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TUESDAY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10-08-2024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4:00 – 7:00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MRS. GERALDINE SANTOS</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DECLINED</a:t>
                      </a:r>
                    </a:p>
                  </a:txBody>
                  <a:tcPr/>
                </a:tc>
                <a:extLst>
                  <a:ext uri="{0D108BD9-81ED-4DB2-BD59-A6C34878D82A}">
                    <a16:rowId xmlns:a16="http://schemas.microsoft.com/office/drawing/2014/main" xmlns="" val="10003"/>
                  </a:ext>
                </a:extLst>
              </a:tr>
              <a:tr h="885825">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COURT</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FRIDAY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10-11-2024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12:00 – 2:00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COLLYN SIMON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4"/>
                  </a:ext>
                </a:extLst>
              </a:tr>
            </a:tbl>
          </a:graphicData>
        </a:graphic>
      </p:graphicFrame>
      <p:sp>
        <p:nvSpPr>
          <p:cNvPr id="26" name="Rounded Rectangle 25"/>
          <p:cNvSpPr/>
          <p:nvPr/>
        </p:nvSpPr>
        <p:spPr>
          <a:xfrm>
            <a:off x="4037178"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ADD</a:t>
            </a:r>
          </a:p>
        </p:txBody>
      </p:sp>
      <p:sp>
        <p:nvSpPr>
          <p:cNvPr id="32" name="Rounded Rectangle 31"/>
          <p:cNvSpPr/>
          <p:nvPr/>
        </p:nvSpPr>
        <p:spPr>
          <a:xfrm>
            <a:off x="6633104"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EDIT</a:t>
            </a:r>
          </a:p>
        </p:txBody>
      </p:sp>
      <p:sp>
        <p:nvSpPr>
          <p:cNvPr id="33" name="Rounded Rectangle 32"/>
          <p:cNvSpPr/>
          <p:nvPr/>
        </p:nvSpPr>
        <p:spPr>
          <a:xfrm>
            <a:off x="9229030"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DELETE</a:t>
            </a:r>
          </a:p>
        </p:txBody>
      </p:sp>
      <p:sp>
        <p:nvSpPr>
          <p:cNvPr id="34" name="Rectangle 33"/>
          <p:cNvSpPr/>
          <p:nvPr/>
        </p:nvSpPr>
        <p:spPr>
          <a:xfrm>
            <a:off x="592208" y="2030499"/>
            <a:ext cx="184731" cy="369332"/>
          </a:xfrm>
          <a:prstGeom prst="rect">
            <a:avLst/>
          </a:prstGeom>
        </p:spPr>
        <p:txBody>
          <a:bodyPr wrap="none">
            <a:spAutoFit/>
          </a:bodyPr>
          <a:lstStyle/>
          <a:p>
            <a:pPr>
              <a:defRPr/>
            </a:pPr>
            <a:endParaRPr lang="en-US" dirty="0">
              <a:latin typeface="Arial Rounded MT Bold" panose="020F0704030504030204" pitchFamily="34"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4329" y="12879"/>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0" name="Rectangle 39">
            <a:hlinkClick r:id="rId10" action="ppaction://hlinksldjump"/>
            <a:extLst>
              <a:ext uri="{FF2B5EF4-FFF2-40B4-BE49-F238E27FC236}">
                <a16:creationId xmlns:a16="http://schemas.microsoft.com/office/drawing/2014/main" xmlns="" id="{47B69D5E-19A9-434A-A26E-BC4708DCDCD9}"/>
              </a:ext>
            </a:extLst>
          </p:cNvPr>
          <p:cNvSpPr/>
          <p:nvPr/>
        </p:nvSpPr>
        <p:spPr>
          <a:xfrm>
            <a:off x="10764271" y="4962072"/>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APPROVE</a:t>
            </a:r>
          </a:p>
        </p:txBody>
      </p:sp>
      <p:sp>
        <p:nvSpPr>
          <p:cNvPr id="41" name="Rectangle 40">
            <a:hlinkClick r:id="rId11" action="ppaction://hlinksldjump"/>
            <a:extLst>
              <a:ext uri="{FF2B5EF4-FFF2-40B4-BE49-F238E27FC236}">
                <a16:creationId xmlns:a16="http://schemas.microsoft.com/office/drawing/2014/main" xmlns="" id="{23BCCD6C-3BBB-4FC5-A9FB-870D9363992A}"/>
              </a:ext>
            </a:extLst>
          </p:cNvPr>
          <p:cNvSpPr/>
          <p:nvPr/>
        </p:nvSpPr>
        <p:spPr>
          <a:xfrm>
            <a:off x="10754828" y="5395897"/>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DECLINE</a:t>
            </a:r>
          </a:p>
        </p:txBody>
      </p:sp>
    </p:spTree>
    <p:extLst>
      <p:ext uri="{BB962C8B-B14F-4D97-AF65-F5344CB8AC3E}">
        <p14:creationId xmlns:p14="http://schemas.microsoft.com/office/powerpoint/2010/main" val="220030136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38637"/>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6"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7" name="Group 16"/>
          <p:cNvGrpSpPr/>
          <p:nvPr/>
        </p:nvGrpSpPr>
        <p:grpSpPr>
          <a:xfrm>
            <a:off x="11281894" y="158122"/>
            <a:ext cx="618186" cy="537338"/>
            <a:chOff x="2137893" y="3429000"/>
            <a:chExt cx="1068946" cy="833551"/>
          </a:xfrm>
          <a:solidFill>
            <a:schemeClr val="bg1"/>
          </a:solidFill>
        </p:grpSpPr>
        <p:sp>
          <p:nvSpPr>
            <p:cNvPr id="18" name="Flowchart: Terminator 1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Terminator 1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Terminator 1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hlinkClick r:id="rId4" action="ppaction://hlinksldjump"/>
          </p:cNvPr>
          <p:cNvPicPr>
            <a:picLocks noChangeAspect="1"/>
          </p:cNvPicPr>
          <p:nvPr/>
        </p:nvPicPr>
        <p:blipFill>
          <a:blip r:embed="rId5">
            <a:biLevel thresh="25000"/>
            <a:extLst>
              <a:ext uri="{BEBA8EAE-BF5A-486C-A8C5-ECC9F3942E4B}">
                <a14:imgProps xmlns:a14="http://schemas.microsoft.com/office/drawing/2010/main">
                  <a14:imgLayer r:embed="rId6">
                    <a14:imgEffect>
                      <a14:backgroundRemoval t="0" b="97990" l="0" r="100000">
                        <a14:foregroundMark x1="15000" y1="45226" x2="15000" y2="45226"/>
                        <a14:foregroundMark x1="87000" y1="48241" x2="87000" y2="48241"/>
                        <a14:foregroundMark x1="67000" y1="30151" x2="67000" y2="30151"/>
                      </a14:backgroundRemoval>
                    </a14:imgEffect>
                  </a14:imgLayer>
                </a14:imgProps>
              </a:ext>
            </a:extLst>
          </a:blip>
          <a:stretch>
            <a:fillRect/>
          </a:stretch>
        </p:blipFill>
        <p:spPr>
          <a:xfrm>
            <a:off x="10420081" y="74218"/>
            <a:ext cx="707266" cy="689815"/>
          </a:xfrm>
          <a:prstGeom prst="rect">
            <a:avLst/>
          </a:prstGeom>
        </p:spPr>
      </p:pic>
      <p:sp>
        <p:nvSpPr>
          <p:cNvPr id="21" name="Rectangle 20">
            <a:hlinkClick r:id="rId7" action="ppaction://hlinksldjump"/>
          </p:cNvPr>
          <p:cNvSpPr/>
          <p:nvPr/>
        </p:nvSpPr>
        <p:spPr>
          <a:xfrm>
            <a:off x="463638" y="1416675"/>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ROOM</a:t>
            </a:r>
          </a:p>
        </p:txBody>
      </p:sp>
      <p:sp>
        <p:nvSpPr>
          <p:cNvPr id="22" name="Rectangle 21">
            <a:hlinkClick r:id="rId8" action="ppaction://hlinksldjump"/>
          </p:cNvPr>
          <p:cNvSpPr/>
          <p:nvPr/>
        </p:nvSpPr>
        <p:spPr>
          <a:xfrm>
            <a:off x="463637" y="3013656"/>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INSTRUCTOR</a:t>
            </a:r>
          </a:p>
        </p:txBody>
      </p:sp>
      <p:sp>
        <p:nvSpPr>
          <p:cNvPr id="24" name="Rectangle 23"/>
          <p:cNvSpPr/>
          <p:nvPr/>
        </p:nvSpPr>
        <p:spPr>
          <a:xfrm>
            <a:off x="463637" y="4610637"/>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RESERVE</a:t>
            </a:r>
          </a:p>
        </p:txBody>
      </p:sp>
      <p:graphicFrame>
        <p:nvGraphicFramePr>
          <p:cNvPr id="25" name="Table 24"/>
          <p:cNvGraphicFramePr>
            <a:graphicFrameLocks noGrp="1"/>
          </p:cNvGraphicFramePr>
          <p:nvPr>
            <p:extLst>
              <p:ext uri="{D42A27DB-BD31-4B8C-83A1-F6EECF244321}">
                <p14:modId xmlns:p14="http://schemas.microsoft.com/office/powerpoint/2010/main" val="1542637699"/>
              </p:ext>
            </p:extLst>
          </p:nvPr>
        </p:nvGraphicFramePr>
        <p:xfrm>
          <a:off x="3078052" y="1416674"/>
          <a:ext cx="8822027" cy="4403101"/>
        </p:xfrm>
        <a:graphic>
          <a:graphicData uri="http://schemas.openxmlformats.org/drawingml/2006/table">
            <a:tbl>
              <a:tblPr firstRow="1" bandRow="1">
                <a:tableStyleId>{5C22544A-7EE6-4342-B048-85BDC9FD1C3A}</a:tableStyleId>
              </a:tblPr>
              <a:tblGrid>
                <a:gridCol w="1509273">
                  <a:extLst>
                    <a:ext uri="{9D8B030D-6E8A-4147-A177-3AD203B41FA5}">
                      <a16:colId xmlns:a16="http://schemas.microsoft.com/office/drawing/2014/main" xmlns="" val="20000"/>
                    </a:ext>
                  </a:extLst>
                </a:gridCol>
                <a:gridCol w="949036">
                  <a:extLst>
                    <a:ext uri="{9D8B030D-6E8A-4147-A177-3AD203B41FA5}">
                      <a16:colId xmlns:a16="http://schemas.microsoft.com/office/drawing/2014/main" xmlns="" val="20001"/>
                    </a:ext>
                  </a:extLst>
                </a:gridCol>
                <a:gridCol w="1527048">
                  <a:extLst>
                    <a:ext uri="{9D8B030D-6E8A-4147-A177-3AD203B41FA5}">
                      <a16:colId xmlns:a16="http://schemas.microsoft.com/office/drawing/2014/main" xmlns="" val="20002"/>
                    </a:ext>
                  </a:extLst>
                </a:gridCol>
                <a:gridCol w="1561825">
                  <a:extLst>
                    <a:ext uri="{9D8B030D-6E8A-4147-A177-3AD203B41FA5}">
                      <a16:colId xmlns:a16="http://schemas.microsoft.com/office/drawing/2014/main" xmlns="" val="20003"/>
                    </a:ext>
                  </a:extLst>
                </a:gridCol>
                <a:gridCol w="2096443">
                  <a:extLst>
                    <a:ext uri="{9D8B030D-6E8A-4147-A177-3AD203B41FA5}">
                      <a16:colId xmlns:a16="http://schemas.microsoft.com/office/drawing/2014/main" xmlns="" val="20004"/>
                    </a:ext>
                  </a:extLst>
                </a:gridCol>
                <a:gridCol w="1178402">
                  <a:extLst>
                    <a:ext uri="{9D8B030D-6E8A-4147-A177-3AD203B41FA5}">
                      <a16:colId xmlns:a16="http://schemas.microsoft.com/office/drawing/2014/main" xmlns="" val="20005"/>
                    </a:ext>
                  </a:extLst>
                </a:gridCol>
              </a:tblGrid>
              <a:tr h="775270">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BUILDING</a:t>
                      </a: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ROOM</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DATE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TIME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INSTRUCTOR</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STATUS</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0"/>
                  </a:ext>
                </a:extLst>
              </a:tr>
              <a:tr h="90122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MONDAY, 09-30-2024</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KYLE LOMOGDA</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APPROVED</a:t>
                      </a:r>
                    </a:p>
                  </a:txBody>
                  <a:tcPr/>
                </a:tc>
                <a:extLst>
                  <a:ext uri="{0D108BD9-81ED-4DB2-BD59-A6C34878D82A}">
                    <a16:rowId xmlns:a16="http://schemas.microsoft.com/office/drawing/2014/main" xmlns="" val="10001"/>
                  </a:ext>
                </a:extLst>
              </a:tr>
              <a:tr h="907336">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204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THURSDAY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10-03-2024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DARRYL CRUZ</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DECLINED</a:t>
                      </a:r>
                    </a:p>
                  </a:txBody>
                  <a:tcPr/>
                </a:tc>
                <a:extLst>
                  <a:ext uri="{0D108BD9-81ED-4DB2-BD59-A6C34878D82A}">
                    <a16:rowId xmlns:a16="http://schemas.microsoft.com/office/drawing/2014/main" xmlns="" val="10002"/>
                  </a:ext>
                </a:extLst>
              </a:tr>
              <a:tr h="93345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CL 2</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TUESDAY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10-08-2024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4:00 – 7:00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MRS. GERALDINE SANTOS</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DECLINED</a:t>
                      </a:r>
                    </a:p>
                  </a:txBody>
                  <a:tcPr/>
                </a:tc>
                <a:extLst>
                  <a:ext uri="{0D108BD9-81ED-4DB2-BD59-A6C34878D82A}">
                    <a16:rowId xmlns:a16="http://schemas.microsoft.com/office/drawing/2014/main" xmlns="" val="10003"/>
                  </a:ext>
                </a:extLst>
              </a:tr>
              <a:tr h="885825">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COURT</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FRIDAY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10-11-2024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12:00 – 2:00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COLLYN SIMON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APPROVED</a:t>
                      </a:r>
                    </a:p>
                  </a:txBody>
                  <a:tcPr/>
                </a:tc>
                <a:extLst>
                  <a:ext uri="{0D108BD9-81ED-4DB2-BD59-A6C34878D82A}">
                    <a16:rowId xmlns:a16="http://schemas.microsoft.com/office/drawing/2014/main" xmlns="" val="10004"/>
                  </a:ext>
                </a:extLst>
              </a:tr>
            </a:tbl>
          </a:graphicData>
        </a:graphic>
      </p:graphicFrame>
      <p:sp>
        <p:nvSpPr>
          <p:cNvPr id="26" name="Rounded Rectangle 25"/>
          <p:cNvSpPr/>
          <p:nvPr/>
        </p:nvSpPr>
        <p:spPr>
          <a:xfrm>
            <a:off x="4037178"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ADD</a:t>
            </a:r>
          </a:p>
        </p:txBody>
      </p:sp>
      <p:sp>
        <p:nvSpPr>
          <p:cNvPr id="32" name="Rounded Rectangle 31"/>
          <p:cNvSpPr/>
          <p:nvPr/>
        </p:nvSpPr>
        <p:spPr>
          <a:xfrm>
            <a:off x="6633104"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EDIT</a:t>
            </a:r>
          </a:p>
        </p:txBody>
      </p:sp>
      <p:sp>
        <p:nvSpPr>
          <p:cNvPr id="33" name="Rounded Rectangle 32"/>
          <p:cNvSpPr/>
          <p:nvPr/>
        </p:nvSpPr>
        <p:spPr>
          <a:xfrm>
            <a:off x="9229030"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DELETE</a:t>
            </a:r>
          </a:p>
        </p:txBody>
      </p:sp>
      <p:sp>
        <p:nvSpPr>
          <p:cNvPr id="34" name="Rectangle 33"/>
          <p:cNvSpPr/>
          <p:nvPr/>
        </p:nvSpPr>
        <p:spPr>
          <a:xfrm>
            <a:off x="592208" y="2030499"/>
            <a:ext cx="184731" cy="369332"/>
          </a:xfrm>
          <a:prstGeom prst="rect">
            <a:avLst/>
          </a:prstGeom>
        </p:spPr>
        <p:txBody>
          <a:bodyPr wrap="none">
            <a:spAutoFit/>
          </a:bodyPr>
          <a:lstStyle/>
          <a:p>
            <a:pPr>
              <a:defRPr/>
            </a:pPr>
            <a:endParaRPr lang="en-US" dirty="0">
              <a:latin typeface="Arial Rounded MT Bold" panose="020F0704030504030204" pitchFamily="34"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4329" y="12879"/>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28122199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38637"/>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6"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7" name="Group 16"/>
          <p:cNvGrpSpPr/>
          <p:nvPr/>
        </p:nvGrpSpPr>
        <p:grpSpPr>
          <a:xfrm>
            <a:off x="11281894" y="158122"/>
            <a:ext cx="618186" cy="537338"/>
            <a:chOff x="2137893" y="3429000"/>
            <a:chExt cx="1068946" cy="833551"/>
          </a:xfrm>
          <a:solidFill>
            <a:schemeClr val="bg1"/>
          </a:solidFill>
        </p:grpSpPr>
        <p:sp>
          <p:nvSpPr>
            <p:cNvPr id="18" name="Flowchart: Terminator 1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Terminator 1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Terminator 1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hlinkClick r:id="rId4" action="ppaction://hlinksldjump"/>
          </p:cNvPr>
          <p:cNvPicPr>
            <a:picLocks noChangeAspect="1"/>
          </p:cNvPicPr>
          <p:nvPr/>
        </p:nvPicPr>
        <p:blipFill>
          <a:blip r:embed="rId5">
            <a:biLevel thresh="25000"/>
            <a:extLst>
              <a:ext uri="{BEBA8EAE-BF5A-486C-A8C5-ECC9F3942E4B}">
                <a14:imgProps xmlns:a14="http://schemas.microsoft.com/office/drawing/2010/main">
                  <a14:imgLayer r:embed="rId6">
                    <a14:imgEffect>
                      <a14:backgroundRemoval t="0" b="97990" l="0" r="100000">
                        <a14:foregroundMark x1="15000" y1="45226" x2="15000" y2="45226"/>
                        <a14:foregroundMark x1="87000" y1="48241" x2="87000" y2="48241"/>
                        <a14:foregroundMark x1="67000" y1="30151" x2="67000" y2="30151"/>
                      </a14:backgroundRemoval>
                    </a14:imgEffect>
                  </a14:imgLayer>
                </a14:imgProps>
              </a:ext>
            </a:extLst>
          </a:blip>
          <a:stretch>
            <a:fillRect/>
          </a:stretch>
        </p:blipFill>
        <p:spPr>
          <a:xfrm>
            <a:off x="10420081" y="74218"/>
            <a:ext cx="707266" cy="689815"/>
          </a:xfrm>
          <a:prstGeom prst="rect">
            <a:avLst/>
          </a:prstGeom>
        </p:spPr>
      </p:pic>
      <p:sp>
        <p:nvSpPr>
          <p:cNvPr id="21" name="Rectangle 20">
            <a:hlinkClick r:id="rId7" action="ppaction://hlinksldjump"/>
          </p:cNvPr>
          <p:cNvSpPr/>
          <p:nvPr/>
        </p:nvSpPr>
        <p:spPr>
          <a:xfrm>
            <a:off x="463638" y="1416675"/>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ROOM</a:t>
            </a:r>
          </a:p>
        </p:txBody>
      </p:sp>
      <p:sp>
        <p:nvSpPr>
          <p:cNvPr id="22" name="Rectangle 21">
            <a:hlinkClick r:id="rId8" action="ppaction://hlinksldjump"/>
          </p:cNvPr>
          <p:cNvSpPr/>
          <p:nvPr/>
        </p:nvSpPr>
        <p:spPr>
          <a:xfrm>
            <a:off x="463637" y="3013656"/>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INSTRUCTOR</a:t>
            </a:r>
          </a:p>
        </p:txBody>
      </p:sp>
      <p:sp>
        <p:nvSpPr>
          <p:cNvPr id="24" name="Rectangle 23"/>
          <p:cNvSpPr/>
          <p:nvPr/>
        </p:nvSpPr>
        <p:spPr>
          <a:xfrm>
            <a:off x="463637" y="4610637"/>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RESERVE</a:t>
            </a:r>
          </a:p>
        </p:txBody>
      </p:sp>
      <p:graphicFrame>
        <p:nvGraphicFramePr>
          <p:cNvPr id="25" name="Table 24"/>
          <p:cNvGraphicFramePr>
            <a:graphicFrameLocks noGrp="1"/>
          </p:cNvGraphicFramePr>
          <p:nvPr>
            <p:extLst>
              <p:ext uri="{D42A27DB-BD31-4B8C-83A1-F6EECF244321}">
                <p14:modId xmlns:p14="http://schemas.microsoft.com/office/powerpoint/2010/main" val="339643463"/>
              </p:ext>
            </p:extLst>
          </p:nvPr>
        </p:nvGraphicFramePr>
        <p:xfrm>
          <a:off x="3078052" y="1416674"/>
          <a:ext cx="8822027" cy="4403101"/>
        </p:xfrm>
        <a:graphic>
          <a:graphicData uri="http://schemas.openxmlformats.org/drawingml/2006/table">
            <a:tbl>
              <a:tblPr firstRow="1" bandRow="1">
                <a:tableStyleId>{5C22544A-7EE6-4342-B048-85BDC9FD1C3A}</a:tableStyleId>
              </a:tblPr>
              <a:tblGrid>
                <a:gridCol w="1509273">
                  <a:extLst>
                    <a:ext uri="{9D8B030D-6E8A-4147-A177-3AD203B41FA5}">
                      <a16:colId xmlns:a16="http://schemas.microsoft.com/office/drawing/2014/main" xmlns="" val="20000"/>
                    </a:ext>
                  </a:extLst>
                </a:gridCol>
                <a:gridCol w="949036">
                  <a:extLst>
                    <a:ext uri="{9D8B030D-6E8A-4147-A177-3AD203B41FA5}">
                      <a16:colId xmlns:a16="http://schemas.microsoft.com/office/drawing/2014/main" xmlns="" val="20001"/>
                    </a:ext>
                  </a:extLst>
                </a:gridCol>
                <a:gridCol w="1527048">
                  <a:extLst>
                    <a:ext uri="{9D8B030D-6E8A-4147-A177-3AD203B41FA5}">
                      <a16:colId xmlns:a16="http://schemas.microsoft.com/office/drawing/2014/main" xmlns="" val="20002"/>
                    </a:ext>
                  </a:extLst>
                </a:gridCol>
                <a:gridCol w="1561825">
                  <a:extLst>
                    <a:ext uri="{9D8B030D-6E8A-4147-A177-3AD203B41FA5}">
                      <a16:colId xmlns:a16="http://schemas.microsoft.com/office/drawing/2014/main" xmlns="" val="20003"/>
                    </a:ext>
                  </a:extLst>
                </a:gridCol>
                <a:gridCol w="2096443">
                  <a:extLst>
                    <a:ext uri="{9D8B030D-6E8A-4147-A177-3AD203B41FA5}">
                      <a16:colId xmlns:a16="http://schemas.microsoft.com/office/drawing/2014/main" xmlns="" val="20004"/>
                    </a:ext>
                  </a:extLst>
                </a:gridCol>
                <a:gridCol w="1178402">
                  <a:extLst>
                    <a:ext uri="{9D8B030D-6E8A-4147-A177-3AD203B41FA5}">
                      <a16:colId xmlns:a16="http://schemas.microsoft.com/office/drawing/2014/main" xmlns="" val="20005"/>
                    </a:ext>
                  </a:extLst>
                </a:gridCol>
              </a:tblGrid>
              <a:tr h="775270">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BUILDING</a:t>
                      </a: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ROOM</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DATE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TIME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INSTRUCTOR</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STATUS</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0"/>
                  </a:ext>
                </a:extLst>
              </a:tr>
              <a:tr h="90122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MONDAY, 09-30-2024</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KYLE LOMOGDA</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APPROVED</a:t>
                      </a:r>
                    </a:p>
                  </a:txBody>
                  <a:tcPr/>
                </a:tc>
                <a:extLst>
                  <a:ext uri="{0D108BD9-81ED-4DB2-BD59-A6C34878D82A}">
                    <a16:rowId xmlns:a16="http://schemas.microsoft.com/office/drawing/2014/main" xmlns="" val="10001"/>
                  </a:ext>
                </a:extLst>
              </a:tr>
              <a:tr h="907336">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204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THURSDAY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10-03-2024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DARRYL CRUZ</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DECLINED</a:t>
                      </a:r>
                    </a:p>
                  </a:txBody>
                  <a:tcPr/>
                </a:tc>
                <a:extLst>
                  <a:ext uri="{0D108BD9-81ED-4DB2-BD59-A6C34878D82A}">
                    <a16:rowId xmlns:a16="http://schemas.microsoft.com/office/drawing/2014/main" xmlns="" val="10002"/>
                  </a:ext>
                </a:extLst>
              </a:tr>
              <a:tr h="93345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CL 2</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TUESDAY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10-08-2024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4:00 – 7:00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MRS. GERALDINE SANTOS</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DECLINED</a:t>
                      </a:r>
                    </a:p>
                  </a:txBody>
                  <a:tcPr/>
                </a:tc>
                <a:extLst>
                  <a:ext uri="{0D108BD9-81ED-4DB2-BD59-A6C34878D82A}">
                    <a16:rowId xmlns:a16="http://schemas.microsoft.com/office/drawing/2014/main" xmlns="" val="10003"/>
                  </a:ext>
                </a:extLst>
              </a:tr>
              <a:tr h="885825">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COURT</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FRIDAY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10-11-2024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12:00 – 2:00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COLLYN SIMON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DECLINED</a:t>
                      </a:r>
                    </a:p>
                  </a:txBody>
                  <a:tcPr/>
                </a:tc>
                <a:extLst>
                  <a:ext uri="{0D108BD9-81ED-4DB2-BD59-A6C34878D82A}">
                    <a16:rowId xmlns:a16="http://schemas.microsoft.com/office/drawing/2014/main" xmlns="" val="10004"/>
                  </a:ext>
                </a:extLst>
              </a:tr>
            </a:tbl>
          </a:graphicData>
        </a:graphic>
      </p:graphicFrame>
      <p:sp>
        <p:nvSpPr>
          <p:cNvPr id="26" name="Rounded Rectangle 25"/>
          <p:cNvSpPr/>
          <p:nvPr/>
        </p:nvSpPr>
        <p:spPr>
          <a:xfrm>
            <a:off x="4037178"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ADD</a:t>
            </a:r>
          </a:p>
        </p:txBody>
      </p:sp>
      <p:sp>
        <p:nvSpPr>
          <p:cNvPr id="32" name="Rounded Rectangle 31"/>
          <p:cNvSpPr/>
          <p:nvPr/>
        </p:nvSpPr>
        <p:spPr>
          <a:xfrm>
            <a:off x="6633104"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EDIT</a:t>
            </a:r>
          </a:p>
        </p:txBody>
      </p:sp>
      <p:sp>
        <p:nvSpPr>
          <p:cNvPr id="33" name="Rounded Rectangle 32"/>
          <p:cNvSpPr/>
          <p:nvPr/>
        </p:nvSpPr>
        <p:spPr>
          <a:xfrm>
            <a:off x="9229030"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DELETE</a:t>
            </a:r>
          </a:p>
        </p:txBody>
      </p:sp>
      <p:sp>
        <p:nvSpPr>
          <p:cNvPr id="34" name="Rectangle 33"/>
          <p:cNvSpPr/>
          <p:nvPr/>
        </p:nvSpPr>
        <p:spPr>
          <a:xfrm>
            <a:off x="592208" y="2030499"/>
            <a:ext cx="184731" cy="369332"/>
          </a:xfrm>
          <a:prstGeom prst="rect">
            <a:avLst/>
          </a:prstGeom>
        </p:spPr>
        <p:txBody>
          <a:bodyPr wrap="none">
            <a:spAutoFit/>
          </a:bodyPr>
          <a:lstStyle/>
          <a:p>
            <a:pPr>
              <a:defRPr/>
            </a:pPr>
            <a:endParaRPr lang="en-US" dirty="0">
              <a:latin typeface="Arial Rounded MT Bold" panose="020F0704030504030204" pitchFamily="34"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4329" y="12879"/>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53383131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38637"/>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6"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7" name="Group 16"/>
          <p:cNvGrpSpPr/>
          <p:nvPr/>
        </p:nvGrpSpPr>
        <p:grpSpPr>
          <a:xfrm>
            <a:off x="11281894" y="158122"/>
            <a:ext cx="618186" cy="537338"/>
            <a:chOff x="2137893" y="3429000"/>
            <a:chExt cx="1068946" cy="833551"/>
          </a:xfrm>
          <a:solidFill>
            <a:schemeClr val="bg1"/>
          </a:solidFill>
        </p:grpSpPr>
        <p:sp>
          <p:nvSpPr>
            <p:cNvPr id="18" name="Flowchart: Terminator 1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Terminator 1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Terminator 1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hlinkClick r:id="rId4" action="ppaction://hlinksldjump"/>
          </p:cNvPr>
          <p:cNvPicPr>
            <a:picLocks noChangeAspect="1"/>
          </p:cNvPicPr>
          <p:nvPr/>
        </p:nvPicPr>
        <p:blipFill>
          <a:blip r:embed="rId5">
            <a:biLevel thresh="25000"/>
            <a:extLst>
              <a:ext uri="{BEBA8EAE-BF5A-486C-A8C5-ECC9F3942E4B}">
                <a14:imgProps xmlns:a14="http://schemas.microsoft.com/office/drawing/2010/main">
                  <a14:imgLayer r:embed="rId6">
                    <a14:imgEffect>
                      <a14:backgroundRemoval t="0" b="97990" l="0" r="100000">
                        <a14:foregroundMark x1="15000" y1="45226" x2="15000" y2="45226"/>
                        <a14:foregroundMark x1="87000" y1="48241" x2="87000" y2="48241"/>
                        <a14:foregroundMark x1="67000" y1="30151" x2="67000" y2="30151"/>
                      </a14:backgroundRemoval>
                    </a14:imgEffect>
                  </a14:imgLayer>
                </a14:imgProps>
              </a:ext>
            </a:extLst>
          </a:blip>
          <a:stretch>
            <a:fillRect/>
          </a:stretch>
        </p:blipFill>
        <p:spPr>
          <a:xfrm>
            <a:off x="10420081" y="74218"/>
            <a:ext cx="707266" cy="689815"/>
          </a:xfrm>
          <a:prstGeom prst="rect">
            <a:avLst/>
          </a:prstGeom>
        </p:spPr>
      </p:pic>
      <p:sp>
        <p:nvSpPr>
          <p:cNvPr id="21" name="Rectangle 20">
            <a:hlinkClick r:id="rId7" action="ppaction://hlinksldjump"/>
          </p:cNvPr>
          <p:cNvSpPr/>
          <p:nvPr/>
        </p:nvSpPr>
        <p:spPr>
          <a:xfrm>
            <a:off x="463637" y="1416675"/>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ROOM</a:t>
            </a:r>
          </a:p>
        </p:txBody>
      </p:sp>
      <p:sp>
        <p:nvSpPr>
          <p:cNvPr id="22" name="Rectangle 21">
            <a:hlinkClick r:id="rId8" action="ppaction://hlinksldjump"/>
          </p:cNvPr>
          <p:cNvSpPr/>
          <p:nvPr/>
        </p:nvSpPr>
        <p:spPr>
          <a:xfrm>
            <a:off x="463637" y="3013656"/>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INSTRUCTOR</a:t>
            </a:r>
          </a:p>
        </p:txBody>
      </p:sp>
      <p:sp>
        <p:nvSpPr>
          <p:cNvPr id="24" name="Rectangle 23"/>
          <p:cNvSpPr/>
          <p:nvPr/>
        </p:nvSpPr>
        <p:spPr>
          <a:xfrm>
            <a:off x="463637" y="4610637"/>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RESERVE</a:t>
            </a:r>
          </a:p>
        </p:txBody>
      </p:sp>
      <p:graphicFrame>
        <p:nvGraphicFramePr>
          <p:cNvPr id="25" name="Table 24"/>
          <p:cNvGraphicFramePr>
            <a:graphicFrameLocks noGrp="1"/>
          </p:cNvGraphicFramePr>
          <p:nvPr>
            <p:extLst>
              <p:ext uri="{D42A27DB-BD31-4B8C-83A1-F6EECF244321}">
                <p14:modId xmlns:p14="http://schemas.microsoft.com/office/powerpoint/2010/main" val="3172672768"/>
              </p:ext>
            </p:extLst>
          </p:nvPr>
        </p:nvGraphicFramePr>
        <p:xfrm>
          <a:off x="3078052" y="1416674"/>
          <a:ext cx="8822027" cy="4403101"/>
        </p:xfrm>
        <a:graphic>
          <a:graphicData uri="http://schemas.openxmlformats.org/drawingml/2006/table">
            <a:tbl>
              <a:tblPr firstRow="1" bandRow="1">
                <a:tableStyleId>{5C22544A-7EE6-4342-B048-85BDC9FD1C3A}</a:tableStyleId>
              </a:tblPr>
              <a:tblGrid>
                <a:gridCol w="1509273">
                  <a:extLst>
                    <a:ext uri="{9D8B030D-6E8A-4147-A177-3AD203B41FA5}">
                      <a16:colId xmlns:a16="http://schemas.microsoft.com/office/drawing/2014/main" xmlns="" val="20000"/>
                    </a:ext>
                  </a:extLst>
                </a:gridCol>
                <a:gridCol w="949036">
                  <a:extLst>
                    <a:ext uri="{9D8B030D-6E8A-4147-A177-3AD203B41FA5}">
                      <a16:colId xmlns:a16="http://schemas.microsoft.com/office/drawing/2014/main" xmlns="" val="20001"/>
                    </a:ext>
                  </a:extLst>
                </a:gridCol>
                <a:gridCol w="1527048">
                  <a:extLst>
                    <a:ext uri="{9D8B030D-6E8A-4147-A177-3AD203B41FA5}">
                      <a16:colId xmlns:a16="http://schemas.microsoft.com/office/drawing/2014/main" xmlns="" val="20002"/>
                    </a:ext>
                  </a:extLst>
                </a:gridCol>
                <a:gridCol w="1561825">
                  <a:extLst>
                    <a:ext uri="{9D8B030D-6E8A-4147-A177-3AD203B41FA5}">
                      <a16:colId xmlns:a16="http://schemas.microsoft.com/office/drawing/2014/main" xmlns="" val="20003"/>
                    </a:ext>
                  </a:extLst>
                </a:gridCol>
                <a:gridCol w="2096443">
                  <a:extLst>
                    <a:ext uri="{9D8B030D-6E8A-4147-A177-3AD203B41FA5}">
                      <a16:colId xmlns:a16="http://schemas.microsoft.com/office/drawing/2014/main" xmlns="" val="20004"/>
                    </a:ext>
                  </a:extLst>
                </a:gridCol>
                <a:gridCol w="1178402">
                  <a:extLst>
                    <a:ext uri="{9D8B030D-6E8A-4147-A177-3AD203B41FA5}">
                      <a16:colId xmlns:a16="http://schemas.microsoft.com/office/drawing/2014/main" xmlns="" val="20005"/>
                    </a:ext>
                  </a:extLst>
                </a:gridCol>
              </a:tblGrid>
              <a:tr h="775270">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BUILDING</a:t>
                      </a: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ROOM</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DATE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TIME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INSTRUCTOR</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STATUS</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0"/>
                  </a:ext>
                </a:extLst>
              </a:tr>
              <a:tr h="90122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MONDAY, 09-30-2024</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KYLE LOMOGDA</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DECLINED</a:t>
                      </a:r>
                    </a:p>
                  </a:txBody>
                  <a:tcPr/>
                </a:tc>
                <a:extLst>
                  <a:ext uri="{0D108BD9-81ED-4DB2-BD59-A6C34878D82A}">
                    <a16:rowId xmlns:a16="http://schemas.microsoft.com/office/drawing/2014/main" xmlns="" val="10001"/>
                  </a:ext>
                </a:extLst>
              </a:tr>
              <a:tr h="907336">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204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THURSDAY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10-03-2024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DARRYL CRUZ</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2"/>
                  </a:ext>
                </a:extLst>
              </a:tr>
              <a:tr h="93345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CL 2</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TUESDAY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10-08-2024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4:00 – 7:00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MRS. GERALDINE SANTOS</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3"/>
                  </a:ext>
                </a:extLst>
              </a:tr>
              <a:tr h="885825">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COURT</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FRIDAY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10-11-2024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12:00 – 2:00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COLLYN SIMON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4"/>
                  </a:ext>
                </a:extLst>
              </a:tr>
            </a:tbl>
          </a:graphicData>
        </a:graphic>
      </p:graphicFrame>
      <p:sp>
        <p:nvSpPr>
          <p:cNvPr id="26" name="Rounded Rectangle 25"/>
          <p:cNvSpPr/>
          <p:nvPr/>
        </p:nvSpPr>
        <p:spPr>
          <a:xfrm>
            <a:off x="4037178"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ADD</a:t>
            </a:r>
          </a:p>
        </p:txBody>
      </p:sp>
      <p:sp>
        <p:nvSpPr>
          <p:cNvPr id="32" name="Rounded Rectangle 31"/>
          <p:cNvSpPr/>
          <p:nvPr/>
        </p:nvSpPr>
        <p:spPr>
          <a:xfrm>
            <a:off x="6633104"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EDIT</a:t>
            </a:r>
          </a:p>
        </p:txBody>
      </p:sp>
      <p:sp>
        <p:nvSpPr>
          <p:cNvPr id="33" name="Rounded Rectangle 32"/>
          <p:cNvSpPr/>
          <p:nvPr/>
        </p:nvSpPr>
        <p:spPr>
          <a:xfrm>
            <a:off x="9229030"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DELETE</a:t>
            </a:r>
          </a:p>
        </p:txBody>
      </p:sp>
      <p:sp>
        <p:nvSpPr>
          <p:cNvPr id="34" name="Rectangle 33"/>
          <p:cNvSpPr/>
          <p:nvPr/>
        </p:nvSpPr>
        <p:spPr>
          <a:xfrm>
            <a:off x="592208" y="2030499"/>
            <a:ext cx="184731" cy="369332"/>
          </a:xfrm>
          <a:prstGeom prst="rect">
            <a:avLst/>
          </a:prstGeom>
        </p:spPr>
        <p:txBody>
          <a:bodyPr wrap="none">
            <a:spAutoFit/>
          </a:bodyPr>
          <a:lstStyle/>
          <a:p>
            <a:pPr>
              <a:defRPr/>
            </a:pPr>
            <a:endParaRPr lang="en-US" dirty="0">
              <a:latin typeface="Arial Rounded MT Bold" panose="020F0704030504030204" pitchFamily="34"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4329" y="12879"/>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6" name="Rectangle 35">
            <a:hlinkClick r:id="rId10" action="ppaction://hlinksldjump"/>
            <a:extLst>
              <a:ext uri="{FF2B5EF4-FFF2-40B4-BE49-F238E27FC236}">
                <a16:creationId xmlns:a16="http://schemas.microsoft.com/office/drawing/2014/main" xmlns="" id="{62082ADE-6B16-46F9-B620-8ECD039A2ABD}"/>
              </a:ext>
            </a:extLst>
          </p:cNvPr>
          <p:cNvSpPr/>
          <p:nvPr/>
        </p:nvSpPr>
        <p:spPr>
          <a:xfrm>
            <a:off x="10773714" y="3126086"/>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APPROVE</a:t>
            </a:r>
          </a:p>
        </p:txBody>
      </p:sp>
      <p:sp>
        <p:nvSpPr>
          <p:cNvPr id="37" name="Rectangle 36">
            <a:hlinkClick r:id="rId11" action="ppaction://hlinksldjump"/>
            <a:extLst>
              <a:ext uri="{FF2B5EF4-FFF2-40B4-BE49-F238E27FC236}">
                <a16:creationId xmlns:a16="http://schemas.microsoft.com/office/drawing/2014/main" xmlns="" id="{5A99B26C-062B-45EF-A265-A93DA925BD75}"/>
              </a:ext>
            </a:extLst>
          </p:cNvPr>
          <p:cNvSpPr/>
          <p:nvPr/>
        </p:nvSpPr>
        <p:spPr>
          <a:xfrm>
            <a:off x="10764271" y="3559911"/>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DECLINE</a:t>
            </a:r>
          </a:p>
        </p:txBody>
      </p:sp>
      <p:sp>
        <p:nvSpPr>
          <p:cNvPr id="38" name="Rectangle 37">
            <a:extLst>
              <a:ext uri="{FF2B5EF4-FFF2-40B4-BE49-F238E27FC236}">
                <a16:creationId xmlns:a16="http://schemas.microsoft.com/office/drawing/2014/main" xmlns="" id="{7DE0A0CA-7815-422C-BF8D-DACFBCEC81CD}"/>
              </a:ext>
            </a:extLst>
          </p:cNvPr>
          <p:cNvSpPr/>
          <p:nvPr/>
        </p:nvSpPr>
        <p:spPr>
          <a:xfrm>
            <a:off x="10773714" y="4054453"/>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lumOff val="50000"/>
                  </a:schemeClr>
                </a:solidFill>
              </a:rPr>
              <a:t>APPROVE</a:t>
            </a:r>
          </a:p>
        </p:txBody>
      </p:sp>
      <p:sp>
        <p:nvSpPr>
          <p:cNvPr id="39" name="Rectangle 38">
            <a:extLst>
              <a:ext uri="{FF2B5EF4-FFF2-40B4-BE49-F238E27FC236}">
                <a16:creationId xmlns:a16="http://schemas.microsoft.com/office/drawing/2014/main" xmlns="" id="{FE832139-FC32-42AB-B8FA-D30FA48B3C29}"/>
              </a:ext>
            </a:extLst>
          </p:cNvPr>
          <p:cNvSpPr/>
          <p:nvPr/>
        </p:nvSpPr>
        <p:spPr>
          <a:xfrm>
            <a:off x="10764271" y="4488278"/>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lumOff val="50000"/>
                  </a:schemeClr>
                </a:solidFill>
              </a:rPr>
              <a:t>DECLINE</a:t>
            </a:r>
          </a:p>
        </p:txBody>
      </p:sp>
      <p:sp>
        <p:nvSpPr>
          <p:cNvPr id="40" name="Rectangle 39">
            <a:extLst>
              <a:ext uri="{FF2B5EF4-FFF2-40B4-BE49-F238E27FC236}">
                <a16:creationId xmlns:a16="http://schemas.microsoft.com/office/drawing/2014/main" xmlns="" id="{47B69D5E-19A9-434A-A26E-BC4708DCDCD9}"/>
              </a:ext>
            </a:extLst>
          </p:cNvPr>
          <p:cNvSpPr/>
          <p:nvPr/>
        </p:nvSpPr>
        <p:spPr>
          <a:xfrm>
            <a:off x="10764271" y="4962072"/>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lumOff val="50000"/>
                  </a:schemeClr>
                </a:solidFill>
              </a:rPr>
              <a:t>APPROVE</a:t>
            </a:r>
          </a:p>
        </p:txBody>
      </p:sp>
      <p:sp>
        <p:nvSpPr>
          <p:cNvPr id="41" name="Rectangle 40">
            <a:extLst>
              <a:ext uri="{FF2B5EF4-FFF2-40B4-BE49-F238E27FC236}">
                <a16:creationId xmlns:a16="http://schemas.microsoft.com/office/drawing/2014/main" xmlns="" id="{23BCCD6C-3BBB-4FC5-A9FB-870D9363992A}"/>
              </a:ext>
            </a:extLst>
          </p:cNvPr>
          <p:cNvSpPr/>
          <p:nvPr/>
        </p:nvSpPr>
        <p:spPr>
          <a:xfrm>
            <a:off x="10754828" y="5395897"/>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lumOff val="50000"/>
                  </a:schemeClr>
                </a:solidFill>
              </a:rPr>
              <a:t>DECLINE</a:t>
            </a:r>
          </a:p>
        </p:txBody>
      </p:sp>
    </p:spTree>
    <p:extLst>
      <p:ext uri="{BB962C8B-B14F-4D97-AF65-F5344CB8AC3E}">
        <p14:creationId xmlns:p14="http://schemas.microsoft.com/office/powerpoint/2010/main" val="159333431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38637"/>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6"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7" name="Group 16"/>
          <p:cNvGrpSpPr/>
          <p:nvPr/>
        </p:nvGrpSpPr>
        <p:grpSpPr>
          <a:xfrm>
            <a:off x="11281894" y="158122"/>
            <a:ext cx="618186" cy="537338"/>
            <a:chOff x="2137893" y="3429000"/>
            <a:chExt cx="1068946" cy="833551"/>
          </a:xfrm>
          <a:solidFill>
            <a:schemeClr val="bg1"/>
          </a:solidFill>
        </p:grpSpPr>
        <p:sp>
          <p:nvSpPr>
            <p:cNvPr id="18" name="Flowchart: Terminator 1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Terminator 1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Terminator 1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hlinkClick r:id="rId4" action="ppaction://hlinksldjump"/>
          </p:cNvPr>
          <p:cNvPicPr>
            <a:picLocks noChangeAspect="1"/>
          </p:cNvPicPr>
          <p:nvPr/>
        </p:nvPicPr>
        <p:blipFill>
          <a:blip r:embed="rId5">
            <a:biLevel thresh="25000"/>
            <a:extLst>
              <a:ext uri="{BEBA8EAE-BF5A-486C-A8C5-ECC9F3942E4B}">
                <a14:imgProps xmlns:a14="http://schemas.microsoft.com/office/drawing/2010/main">
                  <a14:imgLayer r:embed="rId6">
                    <a14:imgEffect>
                      <a14:backgroundRemoval t="0" b="97990" l="0" r="100000">
                        <a14:foregroundMark x1="15000" y1="45226" x2="15000" y2="45226"/>
                        <a14:foregroundMark x1="87000" y1="48241" x2="87000" y2="48241"/>
                        <a14:foregroundMark x1="67000" y1="30151" x2="67000" y2="30151"/>
                      </a14:backgroundRemoval>
                    </a14:imgEffect>
                  </a14:imgLayer>
                </a14:imgProps>
              </a:ext>
            </a:extLst>
          </a:blip>
          <a:stretch>
            <a:fillRect/>
          </a:stretch>
        </p:blipFill>
        <p:spPr>
          <a:xfrm>
            <a:off x="10420081" y="74218"/>
            <a:ext cx="707266" cy="689815"/>
          </a:xfrm>
          <a:prstGeom prst="rect">
            <a:avLst/>
          </a:prstGeom>
        </p:spPr>
      </p:pic>
      <p:sp>
        <p:nvSpPr>
          <p:cNvPr id="21" name="Rectangle 20">
            <a:hlinkClick r:id="rId7" action="ppaction://hlinksldjump"/>
          </p:cNvPr>
          <p:cNvSpPr/>
          <p:nvPr/>
        </p:nvSpPr>
        <p:spPr>
          <a:xfrm>
            <a:off x="388322" y="1403444"/>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ROOM</a:t>
            </a:r>
          </a:p>
        </p:txBody>
      </p:sp>
      <p:sp>
        <p:nvSpPr>
          <p:cNvPr id="22" name="Rectangle 21">
            <a:hlinkClick r:id="rId8" action="ppaction://hlinksldjump"/>
          </p:cNvPr>
          <p:cNvSpPr/>
          <p:nvPr/>
        </p:nvSpPr>
        <p:spPr>
          <a:xfrm>
            <a:off x="388321" y="3000425"/>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INSTRUCTOR</a:t>
            </a:r>
          </a:p>
        </p:txBody>
      </p:sp>
      <p:sp>
        <p:nvSpPr>
          <p:cNvPr id="24" name="Rectangle 23"/>
          <p:cNvSpPr/>
          <p:nvPr/>
        </p:nvSpPr>
        <p:spPr>
          <a:xfrm>
            <a:off x="388321" y="4597406"/>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RESERVE</a:t>
            </a:r>
          </a:p>
        </p:txBody>
      </p:sp>
      <p:graphicFrame>
        <p:nvGraphicFramePr>
          <p:cNvPr id="25" name="Table 24"/>
          <p:cNvGraphicFramePr>
            <a:graphicFrameLocks noGrp="1"/>
          </p:cNvGraphicFramePr>
          <p:nvPr>
            <p:extLst>
              <p:ext uri="{D42A27DB-BD31-4B8C-83A1-F6EECF244321}">
                <p14:modId xmlns:p14="http://schemas.microsoft.com/office/powerpoint/2010/main" val="144100176"/>
              </p:ext>
            </p:extLst>
          </p:nvPr>
        </p:nvGraphicFramePr>
        <p:xfrm>
          <a:off x="3078052" y="1416674"/>
          <a:ext cx="8822027" cy="4403101"/>
        </p:xfrm>
        <a:graphic>
          <a:graphicData uri="http://schemas.openxmlformats.org/drawingml/2006/table">
            <a:tbl>
              <a:tblPr firstRow="1" bandRow="1">
                <a:tableStyleId>{5C22544A-7EE6-4342-B048-85BDC9FD1C3A}</a:tableStyleId>
              </a:tblPr>
              <a:tblGrid>
                <a:gridCol w="1509273">
                  <a:extLst>
                    <a:ext uri="{9D8B030D-6E8A-4147-A177-3AD203B41FA5}">
                      <a16:colId xmlns:a16="http://schemas.microsoft.com/office/drawing/2014/main" xmlns="" val="20000"/>
                    </a:ext>
                  </a:extLst>
                </a:gridCol>
                <a:gridCol w="949036">
                  <a:extLst>
                    <a:ext uri="{9D8B030D-6E8A-4147-A177-3AD203B41FA5}">
                      <a16:colId xmlns:a16="http://schemas.microsoft.com/office/drawing/2014/main" xmlns="" val="20001"/>
                    </a:ext>
                  </a:extLst>
                </a:gridCol>
                <a:gridCol w="1527048">
                  <a:extLst>
                    <a:ext uri="{9D8B030D-6E8A-4147-A177-3AD203B41FA5}">
                      <a16:colId xmlns:a16="http://schemas.microsoft.com/office/drawing/2014/main" xmlns="" val="20002"/>
                    </a:ext>
                  </a:extLst>
                </a:gridCol>
                <a:gridCol w="1561825">
                  <a:extLst>
                    <a:ext uri="{9D8B030D-6E8A-4147-A177-3AD203B41FA5}">
                      <a16:colId xmlns:a16="http://schemas.microsoft.com/office/drawing/2014/main" xmlns="" val="20003"/>
                    </a:ext>
                  </a:extLst>
                </a:gridCol>
                <a:gridCol w="2096443">
                  <a:extLst>
                    <a:ext uri="{9D8B030D-6E8A-4147-A177-3AD203B41FA5}">
                      <a16:colId xmlns:a16="http://schemas.microsoft.com/office/drawing/2014/main" xmlns="" val="20004"/>
                    </a:ext>
                  </a:extLst>
                </a:gridCol>
                <a:gridCol w="1178402">
                  <a:extLst>
                    <a:ext uri="{9D8B030D-6E8A-4147-A177-3AD203B41FA5}">
                      <a16:colId xmlns:a16="http://schemas.microsoft.com/office/drawing/2014/main" xmlns="" val="20005"/>
                    </a:ext>
                  </a:extLst>
                </a:gridCol>
              </a:tblGrid>
              <a:tr h="775270">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BUILDING</a:t>
                      </a: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ROOM</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DATE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TIME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INSTRUCTOR</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STATUS</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0"/>
                  </a:ext>
                </a:extLst>
              </a:tr>
              <a:tr h="90122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MONDAY, 09-30-2024</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KYLE LOMOGDA</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DECLINED</a:t>
                      </a:r>
                    </a:p>
                  </a:txBody>
                  <a:tcPr/>
                </a:tc>
                <a:extLst>
                  <a:ext uri="{0D108BD9-81ED-4DB2-BD59-A6C34878D82A}">
                    <a16:rowId xmlns:a16="http://schemas.microsoft.com/office/drawing/2014/main" xmlns="" val="10001"/>
                  </a:ext>
                </a:extLst>
              </a:tr>
              <a:tr h="907336">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204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THURSDAY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10-03-2024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DARRYL CRUZ</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APPROVED</a:t>
                      </a:r>
                    </a:p>
                  </a:txBody>
                  <a:tcPr/>
                </a:tc>
                <a:extLst>
                  <a:ext uri="{0D108BD9-81ED-4DB2-BD59-A6C34878D82A}">
                    <a16:rowId xmlns:a16="http://schemas.microsoft.com/office/drawing/2014/main" xmlns="" val="10002"/>
                  </a:ext>
                </a:extLst>
              </a:tr>
              <a:tr h="93345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CL 2</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TUESDAY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10-08-2024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4:00 – 7:00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MRS. GERALDINE SANTOS</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3"/>
                  </a:ext>
                </a:extLst>
              </a:tr>
              <a:tr h="885825">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COURT</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FRIDAY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10-11-2024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12:00 – 2:00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COLLYN SIMON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4"/>
                  </a:ext>
                </a:extLst>
              </a:tr>
            </a:tbl>
          </a:graphicData>
        </a:graphic>
      </p:graphicFrame>
      <p:sp>
        <p:nvSpPr>
          <p:cNvPr id="26" name="Rounded Rectangle 25"/>
          <p:cNvSpPr/>
          <p:nvPr/>
        </p:nvSpPr>
        <p:spPr>
          <a:xfrm>
            <a:off x="3961862"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ADD</a:t>
            </a:r>
          </a:p>
        </p:txBody>
      </p:sp>
      <p:sp>
        <p:nvSpPr>
          <p:cNvPr id="32" name="Rounded Rectangle 31"/>
          <p:cNvSpPr/>
          <p:nvPr/>
        </p:nvSpPr>
        <p:spPr>
          <a:xfrm>
            <a:off x="6557788"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EDIT</a:t>
            </a:r>
          </a:p>
        </p:txBody>
      </p:sp>
      <p:sp>
        <p:nvSpPr>
          <p:cNvPr id="33" name="Rounded Rectangle 32"/>
          <p:cNvSpPr/>
          <p:nvPr/>
        </p:nvSpPr>
        <p:spPr>
          <a:xfrm>
            <a:off x="9153714"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DELETE</a:t>
            </a:r>
          </a:p>
        </p:txBody>
      </p:sp>
      <p:sp>
        <p:nvSpPr>
          <p:cNvPr id="34" name="Rectangle 33"/>
          <p:cNvSpPr/>
          <p:nvPr/>
        </p:nvSpPr>
        <p:spPr>
          <a:xfrm>
            <a:off x="592208" y="2030499"/>
            <a:ext cx="184731" cy="369332"/>
          </a:xfrm>
          <a:prstGeom prst="rect">
            <a:avLst/>
          </a:prstGeom>
        </p:spPr>
        <p:txBody>
          <a:bodyPr wrap="none">
            <a:spAutoFit/>
          </a:bodyPr>
          <a:lstStyle/>
          <a:p>
            <a:pPr>
              <a:defRPr/>
            </a:pPr>
            <a:endParaRPr lang="en-US" dirty="0">
              <a:latin typeface="Arial Rounded MT Bold" panose="020F0704030504030204" pitchFamily="34"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4329" y="12879"/>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8" name="Rectangle 37">
            <a:hlinkClick r:id="rId10" action="ppaction://hlinksldjump"/>
            <a:extLst>
              <a:ext uri="{FF2B5EF4-FFF2-40B4-BE49-F238E27FC236}">
                <a16:creationId xmlns:a16="http://schemas.microsoft.com/office/drawing/2014/main" xmlns="" id="{7DE0A0CA-7815-422C-BF8D-DACFBCEC81CD}"/>
              </a:ext>
            </a:extLst>
          </p:cNvPr>
          <p:cNvSpPr/>
          <p:nvPr/>
        </p:nvSpPr>
        <p:spPr>
          <a:xfrm>
            <a:off x="10773714" y="4054453"/>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APPROVE</a:t>
            </a:r>
          </a:p>
        </p:txBody>
      </p:sp>
      <p:sp>
        <p:nvSpPr>
          <p:cNvPr id="39" name="Rectangle 38">
            <a:hlinkClick r:id="rId11" action="ppaction://hlinksldjump"/>
            <a:extLst>
              <a:ext uri="{FF2B5EF4-FFF2-40B4-BE49-F238E27FC236}">
                <a16:creationId xmlns:a16="http://schemas.microsoft.com/office/drawing/2014/main" xmlns="" id="{FE832139-FC32-42AB-B8FA-D30FA48B3C29}"/>
              </a:ext>
            </a:extLst>
          </p:cNvPr>
          <p:cNvSpPr/>
          <p:nvPr/>
        </p:nvSpPr>
        <p:spPr>
          <a:xfrm>
            <a:off x="10764271" y="4488278"/>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DECLINE</a:t>
            </a:r>
          </a:p>
        </p:txBody>
      </p:sp>
      <p:sp>
        <p:nvSpPr>
          <p:cNvPr id="40" name="Rectangle 39">
            <a:extLst>
              <a:ext uri="{FF2B5EF4-FFF2-40B4-BE49-F238E27FC236}">
                <a16:creationId xmlns:a16="http://schemas.microsoft.com/office/drawing/2014/main" xmlns="" id="{47B69D5E-19A9-434A-A26E-BC4708DCDCD9}"/>
              </a:ext>
            </a:extLst>
          </p:cNvPr>
          <p:cNvSpPr/>
          <p:nvPr/>
        </p:nvSpPr>
        <p:spPr>
          <a:xfrm>
            <a:off x="10764271" y="4962072"/>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lumOff val="50000"/>
                  </a:schemeClr>
                </a:solidFill>
              </a:rPr>
              <a:t>APPROVE</a:t>
            </a:r>
          </a:p>
        </p:txBody>
      </p:sp>
      <p:sp>
        <p:nvSpPr>
          <p:cNvPr id="41" name="Rectangle 40">
            <a:extLst>
              <a:ext uri="{FF2B5EF4-FFF2-40B4-BE49-F238E27FC236}">
                <a16:creationId xmlns:a16="http://schemas.microsoft.com/office/drawing/2014/main" xmlns="" id="{23BCCD6C-3BBB-4FC5-A9FB-870D9363992A}"/>
              </a:ext>
            </a:extLst>
          </p:cNvPr>
          <p:cNvSpPr/>
          <p:nvPr/>
        </p:nvSpPr>
        <p:spPr>
          <a:xfrm>
            <a:off x="10754828" y="5395897"/>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lumOff val="50000"/>
                  </a:schemeClr>
                </a:solidFill>
              </a:rPr>
              <a:t>DECLINE</a:t>
            </a:r>
          </a:p>
        </p:txBody>
      </p:sp>
    </p:spTree>
    <p:extLst>
      <p:ext uri="{BB962C8B-B14F-4D97-AF65-F5344CB8AC3E}">
        <p14:creationId xmlns:p14="http://schemas.microsoft.com/office/powerpoint/2010/main" val="70232661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38637"/>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6"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7" name="Group 16"/>
          <p:cNvGrpSpPr/>
          <p:nvPr/>
        </p:nvGrpSpPr>
        <p:grpSpPr>
          <a:xfrm>
            <a:off x="11281894" y="158122"/>
            <a:ext cx="618186" cy="537338"/>
            <a:chOff x="2137893" y="3429000"/>
            <a:chExt cx="1068946" cy="833551"/>
          </a:xfrm>
          <a:solidFill>
            <a:schemeClr val="bg1"/>
          </a:solidFill>
        </p:grpSpPr>
        <p:sp>
          <p:nvSpPr>
            <p:cNvPr id="18" name="Flowchart: Terminator 1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Terminator 1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Terminator 1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hlinkClick r:id="rId4" action="ppaction://hlinksldjump"/>
          </p:cNvPr>
          <p:cNvPicPr>
            <a:picLocks noChangeAspect="1"/>
          </p:cNvPicPr>
          <p:nvPr/>
        </p:nvPicPr>
        <p:blipFill>
          <a:blip r:embed="rId5">
            <a:biLevel thresh="25000"/>
            <a:extLst>
              <a:ext uri="{BEBA8EAE-BF5A-486C-A8C5-ECC9F3942E4B}">
                <a14:imgProps xmlns:a14="http://schemas.microsoft.com/office/drawing/2010/main">
                  <a14:imgLayer r:embed="rId6">
                    <a14:imgEffect>
                      <a14:backgroundRemoval t="0" b="97990" l="0" r="100000">
                        <a14:foregroundMark x1="15000" y1="45226" x2="15000" y2="45226"/>
                        <a14:foregroundMark x1="87000" y1="48241" x2="87000" y2="48241"/>
                        <a14:foregroundMark x1="67000" y1="30151" x2="67000" y2="30151"/>
                      </a14:backgroundRemoval>
                    </a14:imgEffect>
                  </a14:imgLayer>
                </a14:imgProps>
              </a:ext>
            </a:extLst>
          </a:blip>
          <a:stretch>
            <a:fillRect/>
          </a:stretch>
        </p:blipFill>
        <p:spPr>
          <a:xfrm>
            <a:off x="10420081" y="74218"/>
            <a:ext cx="707266" cy="689815"/>
          </a:xfrm>
          <a:prstGeom prst="rect">
            <a:avLst/>
          </a:prstGeom>
        </p:spPr>
      </p:pic>
      <p:sp>
        <p:nvSpPr>
          <p:cNvPr id="21" name="Rectangle 20">
            <a:hlinkClick r:id="rId7" action="ppaction://hlinksldjump"/>
          </p:cNvPr>
          <p:cNvSpPr/>
          <p:nvPr/>
        </p:nvSpPr>
        <p:spPr>
          <a:xfrm>
            <a:off x="463638" y="1403444"/>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ROOM</a:t>
            </a:r>
          </a:p>
        </p:txBody>
      </p:sp>
      <p:sp>
        <p:nvSpPr>
          <p:cNvPr id="22" name="Rectangle 21">
            <a:hlinkClick r:id="rId8" action="ppaction://hlinksldjump"/>
          </p:cNvPr>
          <p:cNvSpPr/>
          <p:nvPr/>
        </p:nvSpPr>
        <p:spPr>
          <a:xfrm>
            <a:off x="463637" y="3000425"/>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INSTRUCTOR</a:t>
            </a:r>
          </a:p>
        </p:txBody>
      </p:sp>
      <p:sp>
        <p:nvSpPr>
          <p:cNvPr id="24" name="Rectangle 23"/>
          <p:cNvSpPr/>
          <p:nvPr/>
        </p:nvSpPr>
        <p:spPr>
          <a:xfrm>
            <a:off x="463637" y="4597406"/>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RESERVE</a:t>
            </a:r>
          </a:p>
        </p:txBody>
      </p:sp>
      <p:graphicFrame>
        <p:nvGraphicFramePr>
          <p:cNvPr id="25" name="Table 24"/>
          <p:cNvGraphicFramePr>
            <a:graphicFrameLocks noGrp="1"/>
          </p:cNvGraphicFramePr>
          <p:nvPr>
            <p:extLst>
              <p:ext uri="{D42A27DB-BD31-4B8C-83A1-F6EECF244321}">
                <p14:modId xmlns:p14="http://schemas.microsoft.com/office/powerpoint/2010/main" val="456277020"/>
              </p:ext>
            </p:extLst>
          </p:nvPr>
        </p:nvGraphicFramePr>
        <p:xfrm>
          <a:off x="3078052" y="1416674"/>
          <a:ext cx="8822027" cy="4403101"/>
        </p:xfrm>
        <a:graphic>
          <a:graphicData uri="http://schemas.openxmlformats.org/drawingml/2006/table">
            <a:tbl>
              <a:tblPr firstRow="1" bandRow="1">
                <a:tableStyleId>{5C22544A-7EE6-4342-B048-85BDC9FD1C3A}</a:tableStyleId>
              </a:tblPr>
              <a:tblGrid>
                <a:gridCol w="1509273">
                  <a:extLst>
                    <a:ext uri="{9D8B030D-6E8A-4147-A177-3AD203B41FA5}">
                      <a16:colId xmlns:a16="http://schemas.microsoft.com/office/drawing/2014/main" xmlns="" val="20000"/>
                    </a:ext>
                  </a:extLst>
                </a:gridCol>
                <a:gridCol w="949036">
                  <a:extLst>
                    <a:ext uri="{9D8B030D-6E8A-4147-A177-3AD203B41FA5}">
                      <a16:colId xmlns:a16="http://schemas.microsoft.com/office/drawing/2014/main" xmlns="" val="20001"/>
                    </a:ext>
                  </a:extLst>
                </a:gridCol>
                <a:gridCol w="1527048">
                  <a:extLst>
                    <a:ext uri="{9D8B030D-6E8A-4147-A177-3AD203B41FA5}">
                      <a16:colId xmlns:a16="http://schemas.microsoft.com/office/drawing/2014/main" xmlns="" val="20002"/>
                    </a:ext>
                  </a:extLst>
                </a:gridCol>
                <a:gridCol w="1561825">
                  <a:extLst>
                    <a:ext uri="{9D8B030D-6E8A-4147-A177-3AD203B41FA5}">
                      <a16:colId xmlns:a16="http://schemas.microsoft.com/office/drawing/2014/main" xmlns="" val="20003"/>
                    </a:ext>
                  </a:extLst>
                </a:gridCol>
                <a:gridCol w="2096443">
                  <a:extLst>
                    <a:ext uri="{9D8B030D-6E8A-4147-A177-3AD203B41FA5}">
                      <a16:colId xmlns:a16="http://schemas.microsoft.com/office/drawing/2014/main" xmlns="" val="20004"/>
                    </a:ext>
                  </a:extLst>
                </a:gridCol>
                <a:gridCol w="1178402">
                  <a:extLst>
                    <a:ext uri="{9D8B030D-6E8A-4147-A177-3AD203B41FA5}">
                      <a16:colId xmlns:a16="http://schemas.microsoft.com/office/drawing/2014/main" xmlns="" val="20005"/>
                    </a:ext>
                  </a:extLst>
                </a:gridCol>
              </a:tblGrid>
              <a:tr h="775270">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BUILDING</a:t>
                      </a: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ROOM</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DATE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TIME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INSTRUCTOR</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STATUS</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0"/>
                  </a:ext>
                </a:extLst>
              </a:tr>
              <a:tr h="90122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MONDAY, 09-30-2024</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KYLE LOMOGDA</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DECLINED</a:t>
                      </a:r>
                    </a:p>
                  </a:txBody>
                  <a:tcPr/>
                </a:tc>
                <a:extLst>
                  <a:ext uri="{0D108BD9-81ED-4DB2-BD59-A6C34878D82A}">
                    <a16:rowId xmlns:a16="http://schemas.microsoft.com/office/drawing/2014/main" xmlns="" val="10001"/>
                  </a:ext>
                </a:extLst>
              </a:tr>
              <a:tr h="907336">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204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THURSDAY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10-03-2024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DARRYL CRUZ</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APPROVED</a:t>
                      </a:r>
                    </a:p>
                  </a:txBody>
                  <a:tcPr/>
                </a:tc>
                <a:extLst>
                  <a:ext uri="{0D108BD9-81ED-4DB2-BD59-A6C34878D82A}">
                    <a16:rowId xmlns:a16="http://schemas.microsoft.com/office/drawing/2014/main" xmlns="" val="10002"/>
                  </a:ext>
                </a:extLst>
              </a:tr>
              <a:tr h="93345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CL 2</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TUESDAY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10-08-2024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4:00 – 7:00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MRS. GERALDINE SANTOS</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APPROVED</a:t>
                      </a:r>
                    </a:p>
                  </a:txBody>
                  <a:tcPr/>
                </a:tc>
                <a:extLst>
                  <a:ext uri="{0D108BD9-81ED-4DB2-BD59-A6C34878D82A}">
                    <a16:rowId xmlns:a16="http://schemas.microsoft.com/office/drawing/2014/main" xmlns="" val="10003"/>
                  </a:ext>
                </a:extLst>
              </a:tr>
              <a:tr h="885825">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COURT</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FRIDAY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10-11-2024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12:00 – 2:00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COLLYN SIMON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4"/>
                  </a:ext>
                </a:extLst>
              </a:tr>
            </a:tbl>
          </a:graphicData>
        </a:graphic>
      </p:graphicFrame>
      <p:sp>
        <p:nvSpPr>
          <p:cNvPr id="26" name="Rounded Rectangle 25"/>
          <p:cNvSpPr/>
          <p:nvPr/>
        </p:nvSpPr>
        <p:spPr>
          <a:xfrm>
            <a:off x="4037178"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ADD</a:t>
            </a:r>
          </a:p>
        </p:txBody>
      </p:sp>
      <p:sp>
        <p:nvSpPr>
          <p:cNvPr id="32" name="Rounded Rectangle 31"/>
          <p:cNvSpPr/>
          <p:nvPr/>
        </p:nvSpPr>
        <p:spPr>
          <a:xfrm>
            <a:off x="6633104"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EDIT</a:t>
            </a:r>
          </a:p>
        </p:txBody>
      </p:sp>
      <p:sp>
        <p:nvSpPr>
          <p:cNvPr id="33" name="Rounded Rectangle 32"/>
          <p:cNvSpPr/>
          <p:nvPr/>
        </p:nvSpPr>
        <p:spPr>
          <a:xfrm>
            <a:off x="9229030"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DELETE</a:t>
            </a:r>
          </a:p>
        </p:txBody>
      </p:sp>
      <p:sp>
        <p:nvSpPr>
          <p:cNvPr id="34" name="Rectangle 33"/>
          <p:cNvSpPr/>
          <p:nvPr/>
        </p:nvSpPr>
        <p:spPr>
          <a:xfrm>
            <a:off x="592208" y="2030499"/>
            <a:ext cx="184731" cy="369332"/>
          </a:xfrm>
          <a:prstGeom prst="rect">
            <a:avLst/>
          </a:prstGeom>
        </p:spPr>
        <p:txBody>
          <a:bodyPr wrap="none">
            <a:spAutoFit/>
          </a:bodyPr>
          <a:lstStyle/>
          <a:p>
            <a:pPr>
              <a:defRPr/>
            </a:pPr>
            <a:endParaRPr lang="en-US" dirty="0">
              <a:latin typeface="Arial Rounded MT Bold" panose="020F0704030504030204" pitchFamily="34"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4329" y="12879"/>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0" name="Rectangle 39">
            <a:hlinkClick r:id="rId10" action="ppaction://hlinksldjump"/>
            <a:extLst>
              <a:ext uri="{FF2B5EF4-FFF2-40B4-BE49-F238E27FC236}">
                <a16:creationId xmlns:a16="http://schemas.microsoft.com/office/drawing/2014/main" xmlns="" id="{47B69D5E-19A9-434A-A26E-BC4708DCDCD9}"/>
              </a:ext>
            </a:extLst>
          </p:cNvPr>
          <p:cNvSpPr/>
          <p:nvPr/>
        </p:nvSpPr>
        <p:spPr>
          <a:xfrm>
            <a:off x="10764271" y="4962072"/>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APPROVE</a:t>
            </a:r>
          </a:p>
        </p:txBody>
      </p:sp>
      <p:sp>
        <p:nvSpPr>
          <p:cNvPr id="41" name="Rectangle 40">
            <a:hlinkClick r:id="rId11" action="ppaction://hlinksldjump"/>
            <a:extLst>
              <a:ext uri="{FF2B5EF4-FFF2-40B4-BE49-F238E27FC236}">
                <a16:creationId xmlns:a16="http://schemas.microsoft.com/office/drawing/2014/main" xmlns="" id="{23BCCD6C-3BBB-4FC5-A9FB-870D9363992A}"/>
              </a:ext>
            </a:extLst>
          </p:cNvPr>
          <p:cNvSpPr/>
          <p:nvPr/>
        </p:nvSpPr>
        <p:spPr>
          <a:xfrm>
            <a:off x="10754828" y="5395897"/>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DECLINE</a:t>
            </a:r>
          </a:p>
        </p:txBody>
      </p:sp>
    </p:spTree>
    <p:extLst>
      <p:ext uri="{BB962C8B-B14F-4D97-AF65-F5344CB8AC3E}">
        <p14:creationId xmlns:p14="http://schemas.microsoft.com/office/powerpoint/2010/main" val="311580086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38637"/>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6"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7" name="Group 16"/>
          <p:cNvGrpSpPr/>
          <p:nvPr/>
        </p:nvGrpSpPr>
        <p:grpSpPr>
          <a:xfrm>
            <a:off x="11281894" y="158122"/>
            <a:ext cx="618186" cy="537338"/>
            <a:chOff x="2137893" y="3429000"/>
            <a:chExt cx="1068946" cy="833551"/>
          </a:xfrm>
          <a:solidFill>
            <a:schemeClr val="bg1"/>
          </a:solidFill>
        </p:grpSpPr>
        <p:sp>
          <p:nvSpPr>
            <p:cNvPr id="18" name="Flowchart: Terminator 1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Terminator 1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Terminator 1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hlinkClick r:id="rId4" action="ppaction://hlinksldjump"/>
          </p:cNvPr>
          <p:cNvPicPr>
            <a:picLocks noChangeAspect="1"/>
          </p:cNvPicPr>
          <p:nvPr/>
        </p:nvPicPr>
        <p:blipFill>
          <a:blip r:embed="rId5">
            <a:biLevel thresh="25000"/>
            <a:extLst>
              <a:ext uri="{BEBA8EAE-BF5A-486C-A8C5-ECC9F3942E4B}">
                <a14:imgProps xmlns:a14="http://schemas.microsoft.com/office/drawing/2010/main">
                  <a14:imgLayer r:embed="rId6">
                    <a14:imgEffect>
                      <a14:backgroundRemoval t="0" b="97990" l="0" r="100000">
                        <a14:foregroundMark x1="15000" y1="45226" x2="15000" y2="45226"/>
                        <a14:foregroundMark x1="87000" y1="48241" x2="87000" y2="48241"/>
                        <a14:foregroundMark x1="67000" y1="30151" x2="67000" y2="30151"/>
                      </a14:backgroundRemoval>
                    </a14:imgEffect>
                  </a14:imgLayer>
                </a14:imgProps>
              </a:ext>
            </a:extLst>
          </a:blip>
          <a:stretch>
            <a:fillRect/>
          </a:stretch>
        </p:blipFill>
        <p:spPr>
          <a:xfrm>
            <a:off x="10420081" y="74218"/>
            <a:ext cx="707266" cy="689815"/>
          </a:xfrm>
          <a:prstGeom prst="rect">
            <a:avLst/>
          </a:prstGeom>
        </p:spPr>
      </p:pic>
      <p:sp>
        <p:nvSpPr>
          <p:cNvPr id="21" name="Rectangle 20">
            <a:hlinkClick r:id="rId7" action="ppaction://hlinksldjump"/>
          </p:cNvPr>
          <p:cNvSpPr/>
          <p:nvPr/>
        </p:nvSpPr>
        <p:spPr>
          <a:xfrm>
            <a:off x="463638" y="1416675"/>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ROOM</a:t>
            </a:r>
          </a:p>
        </p:txBody>
      </p:sp>
      <p:sp>
        <p:nvSpPr>
          <p:cNvPr id="22" name="Rectangle 21">
            <a:hlinkClick r:id="rId8" action="ppaction://hlinksldjump"/>
          </p:cNvPr>
          <p:cNvSpPr/>
          <p:nvPr/>
        </p:nvSpPr>
        <p:spPr>
          <a:xfrm>
            <a:off x="463637" y="3013656"/>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INSTRUCTOR</a:t>
            </a:r>
          </a:p>
        </p:txBody>
      </p:sp>
      <p:sp>
        <p:nvSpPr>
          <p:cNvPr id="24" name="Rectangle 23"/>
          <p:cNvSpPr/>
          <p:nvPr/>
        </p:nvSpPr>
        <p:spPr>
          <a:xfrm>
            <a:off x="463637" y="4610637"/>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RESERVE</a:t>
            </a:r>
          </a:p>
        </p:txBody>
      </p:sp>
      <p:graphicFrame>
        <p:nvGraphicFramePr>
          <p:cNvPr id="25" name="Table 24"/>
          <p:cNvGraphicFramePr>
            <a:graphicFrameLocks noGrp="1"/>
          </p:cNvGraphicFramePr>
          <p:nvPr>
            <p:extLst>
              <p:ext uri="{D42A27DB-BD31-4B8C-83A1-F6EECF244321}">
                <p14:modId xmlns:p14="http://schemas.microsoft.com/office/powerpoint/2010/main" val="1183574397"/>
              </p:ext>
            </p:extLst>
          </p:nvPr>
        </p:nvGraphicFramePr>
        <p:xfrm>
          <a:off x="3078052" y="1416674"/>
          <a:ext cx="8822027" cy="4403101"/>
        </p:xfrm>
        <a:graphic>
          <a:graphicData uri="http://schemas.openxmlformats.org/drawingml/2006/table">
            <a:tbl>
              <a:tblPr firstRow="1" bandRow="1">
                <a:tableStyleId>{5C22544A-7EE6-4342-B048-85BDC9FD1C3A}</a:tableStyleId>
              </a:tblPr>
              <a:tblGrid>
                <a:gridCol w="1509273">
                  <a:extLst>
                    <a:ext uri="{9D8B030D-6E8A-4147-A177-3AD203B41FA5}">
                      <a16:colId xmlns:a16="http://schemas.microsoft.com/office/drawing/2014/main" xmlns="" val="20000"/>
                    </a:ext>
                  </a:extLst>
                </a:gridCol>
                <a:gridCol w="949036">
                  <a:extLst>
                    <a:ext uri="{9D8B030D-6E8A-4147-A177-3AD203B41FA5}">
                      <a16:colId xmlns:a16="http://schemas.microsoft.com/office/drawing/2014/main" xmlns="" val="20001"/>
                    </a:ext>
                  </a:extLst>
                </a:gridCol>
                <a:gridCol w="1527048">
                  <a:extLst>
                    <a:ext uri="{9D8B030D-6E8A-4147-A177-3AD203B41FA5}">
                      <a16:colId xmlns:a16="http://schemas.microsoft.com/office/drawing/2014/main" xmlns="" val="20002"/>
                    </a:ext>
                  </a:extLst>
                </a:gridCol>
                <a:gridCol w="1561825">
                  <a:extLst>
                    <a:ext uri="{9D8B030D-6E8A-4147-A177-3AD203B41FA5}">
                      <a16:colId xmlns:a16="http://schemas.microsoft.com/office/drawing/2014/main" xmlns="" val="20003"/>
                    </a:ext>
                  </a:extLst>
                </a:gridCol>
                <a:gridCol w="2096443">
                  <a:extLst>
                    <a:ext uri="{9D8B030D-6E8A-4147-A177-3AD203B41FA5}">
                      <a16:colId xmlns:a16="http://schemas.microsoft.com/office/drawing/2014/main" xmlns="" val="20004"/>
                    </a:ext>
                  </a:extLst>
                </a:gridCol>
                <a:gridCol w="1178402">
                  <a:extLst>
                    <a:ext uri="{9D8B030D-6E8A-4147-A177-3AD203B41FA5}">
                      <a16:colId xmlns:a16="http://schemas.microsoft.com/office/drawing/2014/main" xmlns="" val="20005"/>
                    </a:ext>
                  </a:extLst>
                </a:gridCol>
              </a:tblGrid>
              <a:tr h="775270">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BUILDING</a:t>
                      </a: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ROOM</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DATE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TIME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INSTRUCTOR</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STATUS</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0"/>
                  </a:ext>
                </a:extLst>
              </a:tr>
              <a:tr h="90122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MONDAY, 09-30-2024</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KYLE LOMOGDA</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DECLINED</a:t>
                      </a:r>
                    </a:p>
                  </a:txBody>
                  <a:tcPr/>
                </a:tc>
                <a:extLst>
                  <a:ext uri="{0D108BD9-81ED-4DB2-BD59-A6C34878D82A}">
                    <a16:rowId xmlns:a16="http://schemas.microsoft.com/office/drawing/2014/main" xmlns="" val="10001"/>
                  </a:ext>
                </a:extLst>
              </a:tr>
              <a:tr h="907336">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204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THURSDAY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10-03-2024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DARRYL CRUZ</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APPROVED</a:t>
                      </a:r>
                    </a:p>
                  </a:txBody>
                  <a:tcPr/>
                </a:tc>
                <a:extLst>
                  <a:ext uri="{0D108BD9-81ED-4DB2-BD59-A6C34878D82A}">
                    <a16:rowId xmlns:a16="http://schemas.microsoft.com/office/drawing/2014/main" xmlns="" val="10002"/>
                  </a:ext>
                </a:extLst>
              </a:tr>
              <a:tr h="93345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CL 2</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TUESDAY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10-08-2024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4:00 – 7:00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MRS. GERALDINE SANTOS</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APPROVED</a:t>
                      </a:r>
                    </a:p>
                  </a:txBody>
                  <a:tcPr/>
                </a:tc>
                <a:extLst>
                  <a:ext uri="{0D108BD9-81ED-4DB2-BD59-A6C34878D82A}">
                    <a16:rowId xmlns:a16="http://schemas.microsoft.com/office/drawing/2014/main" xmlns="" val="10003"/>
                  </a:ext>
                </a:extLst>
              </a:tr>
              <a:tr h="885825">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COURT</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FRIDAY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10-11-2024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12:00 – 2:00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COLLYN SIMON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APPROVED</a:t>
                      </a:r>
                    </a:p>
                  </a:txBody>
                  <a:tcPr/>
                </a:tc>
                <a:extLst>
                  <a:ext uri="{0D108BD9-81ED-4DB2-BD59-A6C34878D82A}">
                    <a16:rowId xmlns:a16="http://schemas.microsoft.com/office/drawing/2014/main" xmlns="" val="10004"/>
                  </a:ext>
                </a:extLst>
              </a:tr>
            </a:tbl>
          </a:graphicData>
        </a:graphic>
      </p:graphicFrame>
      <p:sp>
        <p:nvSpPr>
          <p:cNvPr id="26" name="Rounded Rectangle 25"/>
          <p:cNvSpPr/>
          <p:nvPr/>
        </p:nvSpPr>
        <p:spPr>
          <a:xfrm>
            <a:off x="4037178"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ADD</a:t>
            </a:r>
          </a:p>
        </p:txBody>
      </p:sp>
      <p:sp>
        <p:nvSpPr>
          <p:cNvPr id="32" name="Rounded Rectangle 31"/>
          <p:cNvSpPr/>
          <p:nvPr/>
        </p:nvSpPr>
        <p:spPr>
          <a:xfrm>
            <a:off x="6633104"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EDIT</a:t>
            </a:r>
          </a:p>
        </p:txBody>
      </p:sp>
      <p:sp>
        <p:nvSpPr>
          <p:cNvPr id="33" name="Rounded Rectangle 32"/>
          <p:cNvSpPr/>
          <p:nvPr/>
        </p:nvSpPr>
        <p:spPr>
          <a:xfrm>
            <a:off x="9229030"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DELETE</a:t>
            </a:r>
          </a:p>
        </p:txBody>
      </p:sp>
      <p:sp>
        <p:nvSpPr>
          <p:cNvPr id="34" name="Rectangle 33"/>
          <p:cNvSpPr/>
          <p:nvPr/>
        </p:nvSpPr>
        <p:spPr>
          <a:xfrm>
            <a:off x="592208" y="2030499"/>
            <a:ext cx="184731" cy="369332"/>
          </a:xfrm>
          <a:prstGeom prst="rect">
            <a:avLst/>
          </a:prstGeom>
        </p:spPr>
        <p:txBody>
          <a:bodyPr wrap="none">
            <a:spAutoFit/>
          </a:bodyPr>
          <a:lstStyle/>
          <a:p>
            <a:pPr>
              <a:defRPr/>
            </a:pPr>
            <a:endParaRPr lang="en-US" dirty="0">
              <a:latin typeface="Arial Rounded MT Bold" panose="020F0704030504030204" pitchFamily="34"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4329" y="12879"/>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97844597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38637"/>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6"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7" name="Group 16"/>
          <p:cNvGrpSpPr/>
          <p:nvPr/>
        </p:nvGrpSpPr>
        <p:grpSpPr>
          <a:xfrm>
            <a:off x="11281894" y="158122"/>
            <a:ext cx="618186" cy="537338"/>
            <a:chOff x="2137893" y="3429000"/>
            <a:chExt cx="1068946" cy="833551"/>
          </a:xfrm>
          <a:solidFill>
            <a:schemeClr val="bg1"/>
          </a:solidFill>
        </p:grpSpPr>
        <p:sp>
          <p:nvSpPr>
            <p:cNvPr id="18" name="Flowchart: Terminator 1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Terminator 1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Terminator 1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hlinkClick r:id="rId4" action="ppaction://hlinksldjump"/>
          </p:cNvPr>
          <p:cNvPicPr>
            <a:picLocks noChangeAspect="1"/>
          </p:cNvPicPr>
          <p:nvPr/>
        </p:nvPicPr>
        <p:blipFill>
          <a:blip r:embed="rId5">
            <a:biLevel thresh="25000"/>
            <a:extLst>
              <a:ext uri="{BEBA8EAE-BF5A-486C-A8C5-ECC9F3942E4B}">
                <a14:imgProps xmlns:a14="http://schemas.microsoft.com/office/drawing/2010/main">
                  <a14:imgLayer r:embed="rId6">
                    <a14:imgEffect>
                      <a14:backgroundRemoval t="0" b="97990" l="0" r="100000">
                        <a14:foregroundMark x1="15000" y1="45226" x2="15000" y2="45226"/>
                        <a14:foregroundMark x1="87000" y1="48241" x2="87000" y2="48241"/>
                        <a14:foregroundMark x1="67000" y1="30151" x2="67000" y2="30151"/>
                      </a14:backgroundRemoval>
                    </a14:imgEffect>
                  </a14:imgLayer>
                </a14:imgProps>
              </a:ext>
            </a:extLst>
          </a:blip>
          <a:stretch>
            <a:fillRect/>
          </a:stretch>
        </p:blipFill>
        <p:spPr>
          <a:xfrm>
            <a:off x="10420081" y="74218"/>
            <a:ext cx="707266" cy="689815"/>
          </a:xfrm>
          <a:prstGeom prst="rect">
            <a:avLst/>
          </a:prstGeom>
        </p:spPr>
      </p:pic>
      <p:sp>
        <p:nvSpPr>
          <p:cNvPr id="21" name="Rectangle 20">
            <a:hlinkClick r:id="rId7" action="ppaction://hlinksldjump"/>
          </p:cNvPr>
          <p:cNvSpPr/>
          <p:nvPr/>
        </p:nvSpPr>
        <p:spPr>
          <a:xfrm>
            <a:off x="463638" y="1416675"/>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ROOM</a:t>
            </a:r>
          </a:p>
        </p:txBody>
      </p:sp>
      <p:sp>
        <p:nvSpPr>
          <p:cNvPr id="22" name="Rectangle 21">
            <a:hlinkClick r:id="rId8" action="ppaction://hlinksldjump"/>
          </p:cNvPr>
          <p:cNvSpPr/>
          <p:nvPr/>
        </p:nvSpPr>
        <p:spPr>
          <a:xfrm>
            <a:off x="463637" y="3013656"/>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INSTRUCTOR</a:t>
            </a:r>
          </a:p>
        </p:txBody>
      </p:sp>
      <p:sp>
        <p:nvSpPr>
          <p:cNvPr id="24" name="Rectangle 23"/>
          <p:cNvSpPr/>
          <p:nvPr/>
        </p:nvSpPr>
        <p:spPr>
          <a:xfrm>
            <a:off x="463637" y="4610637"/>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RESERVE</a:t>
            </a:r>
          </a:p>
        </p:txBody>
      </p:sp>
      <p:graphicFrame>
        <p:nvGraphicFramePr>
          <p:cNvPr id="25" name="Table 24"/>
          <p:cNvGraphicFramePr>
            <a:graphicFrameLocks noGrp="1"/>
          </p:cNvGraphicFramePr>
          <p:nvPr>
            <p:extLst>
              <p:ext uri="{D42A27DB-BD31-4B8C-83A1-F6EECF244321}">
                <p14:modId xmlns:p14="http://schemas.microsoft.com/office/powerpoint/2010/main" val="4200069848"/>
              </p:ext>
            </p:extLst>
          </p:nvPr>
        </p:nvGraphicFramePr>
        <p:xfrm>
          <a:off x="3078052" y="1416674"/>
          <a:ext cx="8822027" cy="4403101"/>
        </p:xfrm>
        <a:graphic>
          <a:graphicData uri="http://schemas.openxmlformats.org/drawingml/2006/table">
            <a:tbl>
              <a:tblPr firstRow="1" bandRow="1">
                <a:tableStyleId>{5C22544A-7EE6-4342-B048-85BDC9FD1C3A}</a:tableStyleId>
              </a:tblPr>
              <a:tblGrid>
                <a:gridCol w="1509273">
                  <a:extLst>
                    <a:ext uri="{9D8B030D-6E8A-4147-A177-3AD203B41FA5}">
                      <a16:colId xmlns:a16="http://schemas.microsoft.com/office/drawing/2014/main" xmlns="" val="20000"/>
                    </a:ext>
                  </a:extLst>
                </a:gridCol>
                <a:gridCol w="949036">
                  <a:extLst>
                    <a:ext uri="{9D8B030D-6E8A-4147-A177-3AD203B41FA5}">
                      <a16:colId xmlns:a16="http://schemas.microsoft.com/office/drawing/2014/main" xmlns="" val="20001"/>
                    </a:ext>
                  </a:extLst>
                </a:gridCol>
                <a:gridCol w="1527048">
                  <a:extLst>
                    <a:ext uri="{9D8B030D-6E8A-4147-A177-3AD203B41FA5}">
                      <a16:colId xmlns:a16="http://schemas.microsoft.com/office/drawing/2014/main" xmlns="" val="20002"/>
                    </a:ext>
                  </a:extLst>
                </a:gridCol>
                <a:gridCol w="1561825">
                  <a:extLst>
                    <a:ext uri="{9D8B030D-6E8A-4147-A177-3AD203B41FA5}">
                      <a16:colId xmlns:a16="http://schemas.microsoft.com/office/drawing/2014/main" xmlns="" val="20003"/>
                    </a:ext>
                  </a:extLst>
                </a:gridCol>
                <a:gridCol w="2096443">
                  <a:extLst>
                    <a:ext uri="{9D8B030D-6E8A-4147-A177-3AD203B41FA5}">
                      <a16:colId xmlns:a16="http://schemas.microsoft.com/office/drawing/2014/main" xmlns="" val="20004"/>
                    </a:ext>
                  </a:extLst>
                </a:gridCol>
                <a:gridCol w="1178402">
                  <a:extLst>
                    <a:ext uri="{9D8B030D-6E8A-4147-A177-3AD203B41FA5}">
                      <a16:colId xmlns:a16="http://schemas.microsoft.com/office/drawing/2014/main" xmlns="" val="20005"/>
                    </a:ext>
                  </a:extLst>
                </a:gridCol>
              </a:tblGrid>
              <a:tr h="775270">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BUILDING</a:t>
                      </a: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ROOM</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DATE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TIME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INSTRUCTOR</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STATUS</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0"/>
                  </a:ext>
                </a:extLst>
              </a:tr>
              <a:tr h="90122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MONDAY, 09-30-2024</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KYLE LOMOGDA</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DECLINED</a:t>
                      </a:r>
                    </a:p>
                  </a:txBody>
                  <a:tcPr/>
                </a:tc>
                <a:extLst>
                  <a:ext uri="{0D108BD9-81ED-4DB2-BD59-A6C34878D82A}">
                    <a16:rowId xmlns:a16="http://schemas.microsoft.com/office/drawing/2014/main" xmlns="" val="10001"/>
                  </a:ext>
                </a:extLst>
              </a:tr>
              <a:tr h="907336">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204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THURSDAY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10-03-2024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DARRYL CRUZ</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APPROVED</a:t>
                      </a:r>
                    </a:p>
                  </a:txBody>
                  <a:tcPr/>
                </a:tc>
                <a:extLst>
                  <a:ext uri="{0D108BD9-81ED-4DB2-BD59-A6C34878D82A}">
                    <a16:rowId xmlns:a16="http://schemas.microsoft.com/office/drawing/2014/main" xmlns="" val="10002"/>
                  </a:ext>
                </a:extLst>
              </a:tr>
              <a:tr h="93345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CL 2</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TUESDAY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10-08-2024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4:00 – 7:00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MRS. GERALDINE SANTOS</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APPROVED</a:t>
                      </a:r>
                    </a:p>
                  </a:txBody>
                  <a:tcPr/>
                </a:tc>
                <a:extLst>
                  <a:ext uri="{0D108BD9-81ED-4DB2-BD59-A6C34878D82A}">
                    <a16:rowId xmlns:a16="http://schemas.microsoft.com/office/drawing/2014/main" xmlns="" val="10003"/>
                  </a:ext>
                </a:extLst>
              </a:tr>
              <a:tr h="885825">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COURT</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FRIDAY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10-11-2024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12:00 – 2:00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COLLYN SIMON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DECLINED</a:t>
                      </a:r>
                    </a:p>
                  </a:txBody>
                  <a:tcPr/>
                </a:tc>
                <a:extLst>
                  <a:ext uri="{0D108BD9-81ED-4DB2-BD59-A6C34878D82A}">
                    <a16:rowId xmlns:a16="http://schemas.microsoft.com/office/drawing/2014/main" xmlns="" val="10004"/>
                  </a:ext>
                </a:extLst>
              </a:tr>
            </a:tbl>
          </a:graphicData>
        </a:graphic>
      </p:graphicFrame>
      <p:sp>
        <p:nvSpPr>
          <p:cNvPr id="26" name="Rounded Rectangle 25"/>
          <p:cNvSpPr/>
          <p:nvPr/>
        </p:nvSpPr>
        <p:spPr>
          <a:xfrm>
            <a:off x="4037178"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ADD</a:t>
            </a:r>
          </a:p>
        </p:txBody>
      </p:sp>
      <p:sp>
        <p:nvSpPr>
          <p:cNvPr id="32" name="Rounded Rectangle 31"/>
          <p:cNvSpPr/>
          <p:nvPr/>
        </p:nvSpPr>
        <p:spPr>
          <a:xfrm>
            <a:off x="6633104"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EDIT</a:t>
            </a:r>
          </a:p>
        </p:txBody>
      </p:sp>
      <p:sp>
        <p:nvSpPr>
          <p:cNvPr id="33" name="Rounded Rectangle 32"/>
          <p:cNvSpPr/>
          <p:nvPr/>
        </p:nvSpPr>
        <p:spPr>
          <a:xfrm>
            <a:off x="9229030"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DELETE</a:t>
            </a:r>
          </a:p>
        </p:txBody>
      </p:sp>
      <p:sp>
        <p:nvSpPr>
          <p:cNvPr id="34" name="Rectangle 33"/>
          <p:cNvSpPr/>
          <p:nvPr/>
        </p:nvSpPr>
        <p:spPr>
          <a:xfrm>
            <a:off x="592208" y="2030499"/>
            <a:ext cx="184731" cy="369332"/>
          </a:xfrm>
          <a:prstGeom prst="rect">
            <a:avLst/>
          </a:prstGeom>
        </p:spPr>
        <p:txBody>
          <a:bodyPr wrap="none">
            <a:spAutoFit/>
          </a:bodyPr>
          <a:lstStyle/>
          <a:p>
            <a:pPr>
              <a:defRPr/>
            </a:pPr>
            <a:endParaRPr lang="en-US" dirty="0">
              <a:latin typeface="Arial Rounded MT Bold" panose="020F0704030504030204" pitchFamily="34"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4329" y="12879"/>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32532022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38637"/>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6"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7" name="Group 16"/>
          <p:cNvGrpSpPr/>
          <p:nvPr/>
        </p:nvGrpSpPr>
        <p:grpSpPr>
          <a:xfrm>
            <a:off x="11281894" y="158122"/>
            <a:ext cx="618186" cy="537338"/>
            <a:chOff x="2137893" y="3429000"/>
            <a:chExt cx="1068946" cy="833551"/>
          </a:xfrm>
          <a:solidFill>
            <a:schemeClr val="bg1"/>
          </a:solidFill>
        </p:grpSpPr>
        <p:sp>
          <p:nvSpPr>
            <p:cNvPr id="18" name="Flowchart: Terminator 1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Terminator 1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Terminator 1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hlinkClick r:id="rId4" action="ppaction://hlinksldjump"/>
          </p:cNvPr>
          <p:cNvPicPr>
            <a:picLocks noChangeAspect="1"/>
          </p:cNvPicPr>
          <p:nvPr/>
        </p:nvPicPr>
        <p:blipFill>
          <a:blip r:embed="rId5">
            <a:biLevel thresh="25000"/>
            <a:extLst>
              <a:ext uri="{BEBA8EAE-BF5A-486C-A8C5-ECC9F3942E4B}">
                <a14:imgProps xmlns:a14="http://schemas.microsoft.com/office/drawing/2010/main">
                  <a14:imgLayer r:embed="rId6">
                    <a14:imgEffect>
                      <a14:backgroundRemoval t="0" b="97990" l="0" r="100000">
                        <a14:foregroundMark x1="15000" y1="45226" x2="15000" y2="45226"/>
                        <a14:foregroundMark x1="87000" y1="48241" x2="87000" y2="48241"/>
                        <a14:foregroundMark x1="67000" y1="30151" x2="67000" y2="30151"/>
                      </a14:backgroundRemoval>
                    </a14:imgEffect>
                  </a14:imgLayer>
                </a14:imgProps>
              </a:ext>
            </a:extLst>
          </a:blip>
          <a:stretch>
            <a:fillRect/>
          </a:stretch>
        </p:blipFill>
        <p:spPr>
          <a:xfrm>
            <a:off x="10420081" y="74218"/>
            <a:ext cx="707266" cy="689815"/>
          </a:xfrm>
          <a:prstGeom prst="rect">
            <a:avLst/>
          </a:prstGeom>
        </p:spPr>
      </p:pic>
      <p:sp>
        <p:nvSpPr>
          <p:cNvPr id="21" name="Rectangle 20">
            <a:hlinkClick r:id="rId7" action="ppaction://hlinksldjump"/>
          </p:cNvPr>
          <p:cNvSpPr/>
          <p:nvPr/>
        </p:nvSpPr>
        <p:spPr>
          <a:xfrm>
            <a:off x="463638" y="1416675"/>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ROOM</a:t>
            </a:r>
          </a:p>
        </p:txBody>
      </p:sp>
      <p:sp>
        <p:nvSpPr>
          <p:cNvPr id="22" name="Rectangle 21">
            <a:hlinkClick r:id="rId8" action="ppaction://hlinksldjump"/>
          </p:cNvPr>
          <p:cNvSpPr/>
          <p:nvPr/>
        </p:nvSpPr>
        <p:spPr>
          <a:xfrm>
            <a:off x="463637" y="3013656"/>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INSTRUCTOR</a:t>
            </a:r>
          </a:p>
        </p:txBody>
      </p:sp>
      <p:sp>
        <p:nvSpPr>
          <p:cNvPr id="24" name="Rectangle 23"/>
          <p:cNvSpPr/>
          <p:nvPr/>
        </p:nvSpPr>
        <p:spPr>
          <a:xfrm>
            <a:off x="463637" y="4610637"/>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RESERVE</a:t>
            </a:r>
          </a:p>
        </p:txBody>
      </p:sp>
      <p:graphicFrame>
        <p:nvGraphicFramePr>
          <p:cNvPr id="25" name="Table 24"/>
          <p:cNvGraphicFramePr>
            <a:graphicFrameLocks noGrp="1"/>
          </p:cNvGraphicFramePr>
          <p:nvPr>
            <p:extLst>
              <p:ext uri="{D42A27DB-BD31-4B8C-83A1-F6EECF244321}">
                <p14:modId xmlns:p14="http://schemas.microsoft.com/office/powerpoint/2010/main" val="3628172276"/>
              </p:ext>
            </p:extLst>
          </p:nvPr>
        </p:nvGraphicFramePr>
        <p:xfrm>
          <a:off x="3078052" y="1416674"/>
          <a:ext cx="8822027" cy="4403101"/>
        </p:xfrm>
        <a:graphic>
          <a:graphicData uri="http://schemas.openxmlformats.org/drawingml/2006/table">
            <a:tbl>
              <a:tblPr firstRow="1" bandRow="1">
                <a:tableStyleId>{5C22544A-7EE6-4342-B048-85BDC9FD1C3A}</a:tableStyleId>
              </a:tblPr>
              <a:tblGrid>
                <a:gridCol w="1509273">
                  <a:extLst>
                    <a:ext uri="{9D8B030D-6E8A-4147-A177-3AD203B41FA5}">
                      <a16:colId xmlns:a16="http://schemas.microsoft.com/office/drawing/2014/main" xmlns="" val="20000"/>
                    </a:ext>
                  </a:extLst>
                </a:gridCol>
                <a:gridCol w="949036">
                  <a:extLst>
                    <a:ext uri="{9D8B030D-6E8A-4147-A177-3AD203B41FA5}">
                      <a16:colId xmlns:a16="http://schemas.microsoft.com/office/drawing/2014/main" xmlns="" val="20001"/>
                    </a:ext>
                  </a:extLst>
                </a:gridCol>
                <a:gridCol w="1527048">
                  <a:extLst>
                    <a:ext uri="{9D8B030D-6E8A-4147-A177-3AD203B41FA5}">
                      <a16:colId xmlns:a16="http://schemas.microsoft.com/office/drawing/2014/main" xmlns="" val="20002"/>
                    </a:ext>
                  </a:extLst>
                </a:gridCol>
                <a:gridCol w="1561825">
                  <a:extLst>
                    <a:ext uri="{9D8B030D-6E8A-4147-A177-3AD203B41FA5}">
                      <a16:colId xmlns:a16="http://schemas.microsoft.com/office/drawing/2014/main" xmlns="" val="20003"/>
                    </a:ext>
                  </a:extLst>
                </a:gridCol>
                <a:gridCol w="2096443">
                  <a:extLst>
                    <a:ext uri="{9D8B030D-6E8A-4147-A177-3AD203B41FA5}">
                      <a16:colId xmlns:a16="http://schemas.microsoft.com/office/drawing/2014/main" xmlns="" val="20004"/>
                    </a:ext>
                  </a:extLst>
                </a:gridCol>
                <a:gridCol w="1178402">
                  <a:extLst>
                    <a:ext uri="{9D8B030D-6E8A-4147-A177-3AD203B41FA5}">
                      <a16:colId xmlns:a16="http://schemas.microsoft.com/office/drawing/2014/main" xmlns="" val="20005"/>
                    </a:ext>
                  </a:extLst>
                </a:gridCol>
              </a:tblGrid>
              <a:tr h="775270">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BUILDING</a:t>
                      </a: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ROOM</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DATE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TIME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INSTRUCTOR</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STATUS</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0"/>
                  </a:ext>
                </a:extLst>
              </a:tr>
              <a:tr h="90122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MONDAY, 09-30-2024</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KYLE LOMOGDA</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DECLINED</a:t>
                      </a:r>
                    </a:p>
                  </a:txBody>
                  <a:tcPr/>
                </a:tc>
                <a:extLst>
                  <a:ext uri="{0D108BD9-81ED-4DB2-BD59-A6C34878D82A}">
                    <a16:rowId xmlns:a16="http://schemas.microsoft.com/office/drawing/2014/main" xmlns="" val="10001"/>
                  </a:ext>
                </a:extLst>
              </a:tr>
              <a:tr h="907336">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204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THURSDAY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10-03-2024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DARRYL CRUZ</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APPROVED</a:t>
                      </a:r>
                    </a:p>
                  </a:txBody>
                  <a:tcPr/>
                </a:tc>
                <a:extLst>
                  <a:ext uri="{0D108BD9-81ED-4DB2-BD59-A6C34878D82A}">
                    <a16:rowId xmlns:a16="http://schemas.microsoft.com/office/drawing/2014/main" xmlns="" val="10002"/>
                  </a:ext>
                </a:extLst>
              </a:tr>
              <a:tr h="93345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CL 2</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TUESDAY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10-08-2024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4:00 – 7:00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MRS. GERALDINE SANTOS</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DECLINED</a:t>
                      </a:r>
                    </a:p>
                  </a:txBody>
                  <a:tcPr/>
                </a:tc>
                <a:extLst>
                  <a:ext uri="{0D108BD9-81ED-4DB2-BD59-A6C34878D82A}">
                    <a16:rowId xmlns:a16="http://schemas.microsoft.com/office/drawing/2014/main" xmlns="" val="10003"/>
                  </a:ext>
                </a:extLst>
              </a:tr>
              <a:tr h="885825">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COURT</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FRIDAY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10-11-2024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12:00 – 2:00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COLLYN SIMON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4"/>
                  </a:ext>
                </a:extLst>
              </a:tr>
            </a:tbl>
          </a:graphicData>
        </a:graphic>
      </p:graphicFrame>
      <p:sp>
        <p:nvSpPr>
          <p:cNvPr id="26" name="Rounded Rectangle 25"/>
          <p:cNvSpPr/>
          <p:nvPr/>
        </p:nvSpPr>
        <p:spPr>
          <a:xfrm>
            <a:off x="4037178"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ADD</a:t>
            </a:r>
          </a:p>
        </p:txBody>
      </p:sp>
      <p:sp>
        <p:nvSpPr>
          <p:cNvPr id="32" name="Rounded Rectangle 31"/>
          <p:cNvSpPr/>
          <p:nvPr/>
        </p:nvSpPr>
        <p:spPr>
          <a:xfrm>
            <a:off x="6633104"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EDIT</a:t>
            </a:r>
          </a:p>
        </p:txBody>
      </p:sp>
      <p:sp>
        <p:nvSpPr>
          <p:cNvPr id="33" name="Rounded Rectangle 32"/>
          <p:cNvSpPr/>
          <p:nvPr/>
        </p:nvSpPr>
        <p:spPr>
          <a:xfrm>
            <a:off x="9229030"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DELETE</a:t>
            </a:r>
          </a:p>
        </p:txBody>
      </p:sp>
      <p:sp>
        <p:nvSpPr>
          <p:cNvPr id="34" name="Rectangle 33"/>
          <p:cNvSpPr/>
          <p:nvPr/>
        </p:nvSpPr>
        <p:spPr>
          <a:xfrm>
            <a:off x="592208" y="2030499"/>
            <a:ext cx="184731" cy="369332"/>
          </a:xfrm>
          <a:prstGeom prst="rect">
            <a:avLst/>
          </a:prstGeom>
        </p:spPr>
        <p:txBody>
          <a:bodyPr wrap="none">
            <a:spAutoFit/>
          </a:bodyPr>
          <a:lstStyle/>
          <a:p>
            <a:pPr>
              <a:defRPr/>
            </a:pPr>
            <a:endParaRPr lang="en-US" dirty="0">
              <a:latin typeface="Arial Rounded MT Bold" panose="020F0704030504030204" pitchFamily="34"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4329" y="12879"/>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0" name="Rectangle 39">
            <a:hlinkClick r:id="rId10" action="ppaction://hlinksldjump"/>
            <a:extLst>
              <a:ext uri="{FF2B5EF4-FFF2-40B4-BE49-F238E27FC236}">
                <a16:creationId xmlns:a16="http://schemas.microsoft.com/office/drawing/2014/main" xmlns="" id="{47B69D5E-19A9-434A-A26E-BC4708DCDCD9}"/>
              </a:ext>
            </a:extLst>
          </p:cNvPr>
          <p:cNvSpPr/>
          <p:nvPr/>
        </p:nvSpPr>
        <p:spPr>
          <a:xfrm>
            <a:off x="10764271" y="4962072"/>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APPROVE</a:t>
            </a:r>
          </a:p>
        </p:txBody>
      </p:sp>
      <p:sp>
        <p:nvSpPr>
          <p:cNvPr id="41" name="Rectangle 40">
            <a:hlinkClick r:id="rId11" action="ppaction://hlinksldjump"/>
            <a:extLst>
              <a:ext uri="{FF2B5EF4-FFF2-40B4-BE49-F238E27FC236}">
                <a16:creationId xmlns:a16="http://schemas.microsoft.com/office/drawing/2014/main" xmlns="" id="{23BCCD6C-3BBB-4FC5-A9FB-870D9363992A}"/>
              </a:ext>
            </a:extLst>
          </p:cNvPr>
          <p:cNvSpPr/>
          <p:nvPr/>
        </p:nvSpPr>
        <p:spPr>
          <a:xfrm>
            <a:off x="10754828" y="5395897"/>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DECLINE</a:t>
            </a:r>
          </a:p>
        </p:txBody>
      </p:sp>
    </p:spTree>
    <p:extLst>
      <p:ext uri="{BB962C8B-B14F-4D97-AF65-F5344CB8AC3E}">
        <p14:creationId xmlns:p14="http://schemas.microsoft.com/office/powerpoint/2010/main" val="3737370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8122"/>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sp>
            <p:nvSpPr>
              <p:cNvPr id="21" name="Isosceles Triangle 20">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sp>
            <p:nvSpPr>
              <p:cNvPr id="35" name="Isosceles Triangle 34">
                <a:hlinkClick r:id="rId8" action="ppaction://hlinksldjump"/>
              </p:cNvPr>
              <p:cNvSpPr/>
              <p:nvPr/>
            </p:nvSpPr>
            <p:spPr>
              <a:xfrm>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3011186356"/>
              </p:ext>
            </p:extLst>
          </p:nvPr>
        </p:nvGraphicFramePr>
        <p:xfrm>
          <a:off x="835104" y="3615084"/>
          <a:ext cx="10521792" cy="2316332"/>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579083">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579083">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baseline="0" dirty="0">
                          <a:latin typeface="Arial Narrow" panose="020B0606020202030204" pitchFamily="34" charset="0"/>
                        </a:rPr>
                        <a:t>+</a:t>
                      </a:r>
                      <a:endParaRPr lang="en-US" sz="18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baseline="0" dirty="0">
                          <a:latin typeface="Arial Narrow" panose="020B0606020202030204" pitchFamily="34" charset="0"/>
                        </a:rPr>
                        <a:t>+</a:t>
                      </a:r>
                      <a:endParaRPr lang="en-US" sz="1800" dirty="0">
                        <a:latin typeface="Arial Narrow" panose="020B0606020202030204" pitchFamily="34" charset="0"/>
                      </a:endParaRPr>
                    </a:p>
                  </a:txBody>
                  <a:tcPr/>
                </a:tc>
                <a:extLst>
                  <a:ext uri="{0D108BD9-81ED-4DB2-BD59-A6C34878D82A}">
                    <a16:rowId xmlns:a16="http://schemas.microsoft.com/office/drawing/2014/main" xmlns="" val="10001"/>
                  </a:ext>
                </a:extLst>
              </a:tr>
              <a:tr h="579083">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baseline="0" dirty="0">
                          <a:latin typeface="Arial Narrow" panose="020B0606020202030204" pitchFamily="34" charset="0"/>
                        </a:rPr>
                        <a:t>+</a:t>
                      </a:r>
                      <a:endParaRPr lang="en-US" sz="1800" dirty="0">
                        <a:latin typeface="Arial Narrow" panose="020B0606020202030204" pitchFamily="34" charset="0"/>
                      </a:endParaRPr>
                    </a:p>
                  </a:txBody>
                  <a:tcPr/>
                </a:tc>
                <a:tc>
                  <a:txBody>
                    <a:bodyPr/>
                    <a:lstStyle/>
                    <a:p>
                      <a:pPr algn="ctr"/>
                      <a:r>
                        <a:rPr lang="en-US" sz="1800" baseline="0" dirty="0">
                          <a:latin typeface="Arial Narrow" panose="020B0606020202030204" pitchFamily="34" charset="0"/>
                        </a:rPr>
                        <a:t>+</a:t>
                      </a:r>
                      <a:endParaRPr lang="en-US" sz="18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579083">
                <a:tc>
                  <a:txBody>
                    <a:bodyPr/>
                    <a:lstStyle/>
                    <a:p>
                      <a:pPr algn="ctr"/>
                      <a:r>
                        <a:rPr lang="en-US" sz="1800" dirty="0">
                          <a:latin typeface="Arial Narrow" panose="020B0606020202030204" pitchFamily="34" charset="0"/>
                        </a:rPr>
                        <a:t>+</a:t>
                      </a:r>
                    </a:p>
                  </a:txBody>
                  <a:tcPr/>
                </a:tc>
                <a:tc>
                  <a:txBody>
                    <a:bodyPr/>
                    <a:lstStyle/>
                    <a:p>
                      <a:pPr algn="ctr"/>
                      <a:r>
                        <a:rPr lang="en-US" sz="1800" baseline="0" dirty="0">
                          <a:latin typeface="Arial Narrow" panose="020B0606020202030204" pitchFamily="34" charset="0"/>
                        </a:rPr>
                        <a:t>+</a:t>
                      </a:r>
                      <a:endParaRPr lang="en-US" sz="1800" dirty="0">
                        <a:latin typeface="Arial Narrow" panose="020B0606020202030204" pitchFamily="34" charset="0"/>
                      </a:endParaRPr>
                    </a:p>
                  </a:txBody>
                  <a:tcPr/>
                </a:tc>
                <a:tc>
                  <a:txBody>
                    <a:bodyPr/>
                    <a:lstStyle/>
                    <a:p>
                      <a:pPr algn="ctr"/>
                      <a:r>
                        <a:rPr lang="en-US" sz="1800" baseline="0" dirty="0">
                          <a:latin typeface="Arial Narrow" panose="020B0606020202030204" pitchFamily="34" charset="0"/>
                        </a:rPr>
                        <a:t>+</a:t>
                      </a:r>
                      <a:endParaRPr lang="en-US" sz="1800" dirty="0">
                        <a:latin typeface="Arial Narrow" panose="020B0606020202030204" pitchFamily="34" charset="0"/>
                      </a:endParaRPr>
                    </a:p>
                  </a:txBody>
                  <a:tcPr/>
                </a:tc>
                <a:tc>
                  <a:txBody>
                    <a:bodyPr/>
                    <a:lstStyle/>
                    <a:p>
                      <a:pPr algn="ctr"/>
                      <a:r>
                        <a:rPr lang="en-US" sz="1800" baseline="0" dirty="0">
                          <a:latin typeface="Arial Narrow" panose="020B0606020202030204" pitchFamily="34" charset="0"/>
                        </a:rPr>
                        <a:t>+</a:t>
                      </a:r>
                      <a:endParaRPr lang="en-US" sz="18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sp>
        <p:nvSpPr>
          <p:cNvPr id="31" name="Rectangle 30">
            <a:hlinkClick r:id="rId9" action="ppaction://hlinksldjump"/>
          </p:cNvPr>
          <p:cNvSpPr/>
          <p:nvPr/>
        </p:nvSpPr>
        <p:spPr>
          <a:xfrm>
            <a:off x="8041191" y="3000636"/>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101</a:t>
            </a:r>
          </a:p>
        </p:txBody>
      </p:sp>
      <p:sp>
        <p:nvSpPr>
          <p:cNvPr id="36" name="Rectangle 35">
            <a:hlinkClick r:id="rId10" action="ppaction://hlinksldjump"/>
          </p:cNvPr>
          <p:cNvSpPr/>
          <p:nvPr/>
        </p:nvSpPr>
        <p:spPr>
          <a:xfrm>
            <a:off x="8041190" y="3446529"/>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102</a:t>
            </a:r>
          </a:p>
        </p:txBody>
      </p:sp>
      <p:sp>
        <p:nvSpPr>
          <p:cNvPr id="37" name="Rectangle 36">
            <a:hlinkClick r:id="rId11" action="ppaction://hlinksldjump"/>
          </p:cNvPr>
          <p:cNvSpPr/>
          <p:nvPr/>
        </p:nvSpPr>
        <p:spPr>
          <a:xfrm>
            <a:off x="8041190" y="3891659"/>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103</a:t>
            </a:r>
          </a:p>
        </p:txBody>
      </p:sp>
      <p:sp>
        <p:nvSpPr>
          <p:cNvPr id="39" name="Rectangle 38">
            <a:hlinkClick r:id="rId12" action="ppaction://hlinksldjump"/>
          </p:cNvPr>
          <p:cNvSpPr/>
          <p:nvPr/>
        </p:nvSpPr>
        <p:spPr>
          <a:xfrm>
            <a:off x="8041189" y="4339983"/>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104</a:t>
            </a:r>
          </a:p>
        </p:txBody>
      </p:sp>
      <p:sp>
        <p:nvSpPr>
          <p:cNvPr id="41" name="Rectangle 40">
            <a:hlinkClick r:id="rId13" action="ppaction://hlinksldjump"/>
          </p:cNvPr>
          <p:cNvSpPr/>
          <p:nvPr/>
        </p:nvSpPr>
        <p:spPr>
          <a:xfrm>
            <a:off x="8041188" y="4792520"/>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CL 1</a:t>
            </a:r>
          </a:p>
        </p:txBody>
      </p:sp>
      <p:sp>
        <p:nvSpPr>
          <p:cNvPr id="42" name="Rectangle 41">
            <a:hlinkClick r:id="rId14" action="ppaction://hlinksldjump"/>
          </p:cNvPr>
          <p:cNvSpPr/>
          <p:nvPr/>
        </p:nvSpPr>
        <p:spPr>
          <a:xfrm>
            <a:off x="8041187" y="5243381"/>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CL 2</a:t>
            </a:r>
          </a:p>
        </p:txBody>
      </p:sp>
      <p:sp>
        <p:nvSpPr>
          <p:cNvPr id="43" name="Rectangle 42">
            <a:hlinkClick r:id="rId15" action="ppaction://hlinksldjump"/>
          </p:cNvPr>
          <p:cNvSpPr/>
          <p:nvPr/>
        </p:nvSpPr>
        <p:spPr>
          <a:xfrm>
            <a:off x="8041187" y="568542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CL 3</a:t>
            </a:r>
          </a:p>
        </p:txBody>
      </p:sp>
      <p:sp>
        <p:nvSpPr>
          <p:cNvPr id="44" name="Rectangle 43">
            <a:hlinkClick r:id="rId16" action="ppaction://hlinksldjump"/>
          </p:cNvPr>
          <p:cNvSpPr/>
          <p:nvPr/>
        </p:nvSpPr>
        <p:spPr>
          <a:xfrm>
            <a:off x="8041187" y="6132587"/>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CL 4</a:t>
            </a:r>
          </a:p>
        </p:txBody>
      </p:sp>
      <p:sp>
        <p:nvSpPr>
          <p:cNvPr id="45" name="Rectangle 44">
            <a:hlinkClick r:id="rId17" action="ppaction://hlinksldjump"/>
          </p:cNvPr>
          <p:cNvSpPr/>
          <p:nvPr/>
        </p:nvSpPr>
        <p:spPr>
          <a:xfrm>
            <a:off x="9405874" y="2999049"/>
            <a:ext cx="1368000"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201</a:t>
            </a:r>
          </a:p>
        </p:txBody>
      </p:sp>
      <p:sp>
        <p:nvSpPr>
          <p:cNvPr id="46" name="Rectangle 45">
            <a:hlinkClick r:id="rId18" action="ppaction://hlinksldjump"/>
          </p:cNvPr>
          <p:cNvSpPr/>
          <p:nvPr/>
        </p:nvSpPr>
        <p:spPr>
          <a:xfrm>
            <a:off x="9405874" y="3440798"/>
            <a:ext cx="1368000"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202</a:t>
            </a:r>
          </a:p>
        </p:txBody>
      </p:sp>
      <p:sp>
        <p:nvSpPr>
          <p:cNvPr id="47" name="Rectangle 46">
            <a:hlinkClick r:id="rId19" action="ppaction://hlinksldjump"/>
          </p:cNvPr>
          <p:cNvSpPr/>
          <p:nvPr/>
        </p:nvSpPr>
        <p:spPr>
          <a:xfrm>
            <a:off x="9405874" y="3888903"/>
            <a:ext cx="1368000"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203</a:t>
            </a:r>
          </a:p>
        </p:txBody>
      </p:sp>
      <p:sp>
        <p:nvSpPr>
          <p:cNvPr id="48" name="Rectangle 47">
            <a:hlinkClick r:id="rId20" action="ppaction://hlinksldjump"/>
          </p:cNvPr>
          <p:cNvSpPr/>
          <p:nvPr/>
        </p:nvSpPr>
        <p:spPr>
          <a:xfrm>
            <a:off x="9405874" y="4341659"/>
            <a:ext cx="1368000"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204</a:t>
            </a:r>
          </a:p>
        </p:txBody>
      </p:sp>
      <p:sp>
        <p:nvSpPr>
          <p:cNvPr id="49" name="Rectangle 48">
            <a:hlinkClick r:id="rId21" action="ppaction://hlinksldjump"/>
          </p:cNvPr>
          <p:cNvSpPr/>
          <p:nvPr/>
        </p:nvSpPr>
        <p:spPr>
          <a:xfrm>
            <a:off x="9405874" y="4798251"/>
            <a:ext cx="1368000"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HRLAB 1</a:t>
            </a:r>
          </a:p>
        </p:txBody>
      </p:sp>
      <p:sp>
        <p:nvSpPr>
          <p:cNvPr id="50" name="Rectangle 49">
            <a:hlinkClick r:id="rId22" action="ppaction://hlinksldjump"/>
          </p:cNvPr>
          <p:cNvSpPr/>
          <p:nvPr/>
        </p:nvSpPr>
        <p:spPr>
          <a:xfrm>
            <a:off x="9405874" y="5245057"/>
            <a:ext cx="1368000"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HRLAB 2</a:t>
            </a:r>
          </a:p>
        </p:txBody>
      </p:sp>
      <p:sp>
        <p:nvSpPr>
          <p:cNvPr id="51" name="Rectangle 50">
            <a:hlinkClick r:id="rId23" action="ppaction://hlinksldjump"/>
          </p:cNvPr>
          <p:cNvSpPr/>
          <p:nvPr/>
        </p:nvSpPr>
        <p:spPr>
          <a:xfrm>
            <a:off x="9405874" y="5691253"/>
            <a:ext cx="1368000"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SCILAB 1</a:t>
            </a:r>
          </a:p>
        </p:txBody>
      </p:sp>
      <p:sp>
        <p:nvSpPr>
          <p:cNvPr id="52" name="Rectangle 51">
            <a:hlinkClick r:id="rId24" action="ppaction://hlinksldjump"/>
          </p:cNvPr>
          <p:cNvSpPr/>
          <p:nvPr/>
        </p:nvSpPr>
        <p:spPr>
          <a:xfrm>
            <a:off x="9405874" y="6130558"/>
            <a:ext cx="1368000"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SCILAB 2</a:t>
            </a:r>
          </a:p>
        </p:txBody>
      </p:sp>
      <p:sp>
        <p:nvSpPr>
          <p:cNvPr id="54" name="Rectangle 53">
            <a:hlinkClick r:id="rId25" action="ppaction://hlinksldjump"/>
          </p:cNvPr>
          <p:cNvSpPr/>
          <p:nvPr/>
        </p:nvSpPr>
        <p:spPr>
          <a:xfrm>
            <a:off x="8041187" y="6579880"/>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Arial Rounded MT Bold" panose="020F0704030504030204" pitchFamily="34" charset="0"/>
              </a:rPr>
              <a:t>MAIN COURT</a:t>
            </a:r>
          </a:p>
        </p:txBody>
      </p:sp>
      <p:sp>
        <p:nvSpPr>
          <p:cNvPr id="55" name="Rectangle 54">
            <a:hlinkClick r:id="rId26" action="ppaction://hlinksldjump"/>
          </p:cNvPr>
          <p:cNvSpPr/>
          <p:nvPr/>
        </p:nvSpPr>
        <p:spPr>
          <a:xfrm>
            <a:off x="9405874" y="6577851"/>
            <a:ext cx="1368000"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Arial Rounded MT Bold" panose="020F0704030504030204" pitchFamily="34" charset="0"/>
              </a:rPr>
              <a:t>B COURT</a:t>
            </a:r>
          </a:p>
        </p:txBody>
      </p:sp>
      <p:pic>
        <p:nvPicPr>
          <p:cNvPr id="53" name="Picture 52"/>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73911985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38637"/>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6"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7" name="Group 16"/>
          <p:cNvGrpSpPr/>
          <p:nvPr/>
        </p:nvGrpSpPr>
        <p:grpSpPr>
          <a:xfrm>
            <a:off x="11281894" y="158122"/>
            <a:ext cx="618186" cy="537338"/>
            <a:chOff x="2137893" y="3429000"/>
            <a:chExt cx="1068946" cy="833551"/>
          </a:xfrm>
          <a:solidFill>
            <a:schemeClr val="bg1"/>
          </a:solidFill>
        </p:grpSpPr>
        <p:sp>
          <p:nvSpPr>
            <p:cNvPr id="18" name="Flowchart: Terminator 1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Terminator 1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Terminator 1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hlinkClick r:id="rId4" action="ppaction://hlinksldjump"/>
          </p:cNvPr>
          <p:cNvPicPr>
            <a:picLocks noChangeAspect="1"/>
          </p:cNvPicPr>
          <p:nvPr/>
        </p:nvPicPr>
        <p:blipFill>
          <a:blip r:embed="rId5">
            <a:biLevel thresh="25000"/>
            <a:extLst>
              <a:ext uri="{BEBA8EAE-BF5A-486C-A8C5-ECC9F3942E4B}">
                <a14:imgProps xmlns:a14="http://schemas.microsoft.com/office/drawing/2010/main">
                  <a14:imgLayer r:embed="rId6">
                    <a14:imgEffect>
                      <a14:backgroundRemoval t="0" b="97990" l="0" r="100000">
                        <a14:foregroundMark x1="15000" y1="45226" x2="15000" y2="45226"/>
                        <a14:foregroundMark x1="87000" y1="48241" x2="87000" y2="48241"/>
                        <a14:foregroundMark x1="67000" y1="30151" x2="67000" y2="30151"/>
                      </a14:backgroundRemoval>
                    </a14:imgEffect>
                  </a14:imgLayer>
                </a14:imgProps>
              </a:ext>
            </a:extLst>
          </a:blip>
          <a:stretch>
            <a:fillRect/>
          </a:stretch>
        </p:blipFill>
        <p:spPr>
          <a:xfrm>
            <a:off x="10420081" y="74218"/>
            <a:ext cx="707266" cy="689815"/>
          </a:xfrm>
          <a:prstGeom prst="rect">
            <a:avLst/>
          </a:prstGeom>
        </p:spPr>
      </p:pic>
      <p:sp>
        <p:nvSpPr>
          <p:cNvPr id="21" name="Rectangle 20">
            <a:hlinkClick r:id="rId7" action="ppaction://hlinksldjump"/>
          </p:cNvPr>
          <p:cNvSpPr/>
          <p:nvPr/>
        </p:nvSpPr>
        <p:spPr>
          <a:xfrm>
            <a:off x="463637" y="1416675"/>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ROOM</a:t>
            </a:r>
          </a:p>
        </p:txBody>
      </p:sp>
      <p:sp>
        <p:nvSpPr>
          <p:cNvPr id="22" name="Rectangle 21">
            <a:hlinkClick r:id="rId8" action="ppaction://hlinksldjump"/>
          </p:cNvPr>
          <p:cNvSpPr/>
          <p:nvPr/>
        </p:nvSpPr>
        <p:spPr>
          <a:xfrm>
            <a:off x="463637" y="3013656"/>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INSTRUCTOR</a:t>
            </a:r>
          </a:p>
        </p:txBody>
      </p:sp>
      <p:sp>
        <p:nvSpPr>
          <p:cNvPr id="24" name="Rectangle 23"/>
          <p:cNvSpPr/>
          <p:nvPr/>
        </p:nvSpPr>
        <p:spPr>
          <a:xfrm>
            <a:off x="463637" y="4610637"/>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RESERVE</a:t>
            </a:r>
          </a:p>
        </p:txBody>
      </p:sp>
      <p:graphicFrame>
        <p:nvGraphicFramePr>
          <p:cNvPr id="25" name="Table 24"/>
          <p:cNvGraphicFramePr>
            <a:graphicFrameLocks noGrp="1"/>
          </p:cNvGraphicFramePr>
          <p:nvPr>
            <p:extLst>
              <p:ext uri="{D42A27DB-BD31-4B8C-83A1-F6EECF244321}">
                <p14:modId xmlns:p14="http://schemas.microsoft.com/office/powerpoint/2010/main" val="45082945"/>
              </p:ext>
            </p:extLst>
          </p:nvPr>
        </p:nvGraphicFramePr>
        <p:xfrm>
          <a:off x="3078052" y="1416674"/>
          <a:ext cx="8822027" cy="4403101"/>
        </p:xfrm>
        <a:graphic>
          <a:graphicData uri="http://schemas.openxmlformats.org/drawingml/2006/table">
            <a:tbl>
              <a:tblPr firstRow="1" bandRow="1">
                <a:tableStyleId>{5C22544A-7EE6-4342-B048-85BDC9FD1C3A}</a:tableStyleId>
              </a:tblPr>
              <a:tblGrid>
                <a:gridCol w="1509273">
                  <a:extLst>
                    <a:ext uri="{9D8B030D-6E8A-4147-A177-3AD203B41FA5}">
                      <a16:colId xmlns:a16="http://schemas.microsoft.com/office/drawing/2014/main" xmlns="" val="20000"/>
                    </a:ext>
                  </a:extLst>
                </a:gridCol>
                <a:gridCol w="949036">
                  <a:extLst>
                    <a:ext uri="{9D8B030D-6E8A-4147-A177-3AD203B41FA5}">
                      <a16:colId xmlns:a16="http://schemas.microsoft.com/office/drawing/2014/main" xmlns="" val="20001"/>
                    </a:ext>
                  </a:extLst>
                </a:gridCol>
                <a:gridCol w="1527048">
                  <a:extLst>
                    <a:ext uri="{9D8B030D-6E8A-4147-A177-3AD203B41FA5}">
                      <a16:colId xmlns:a16="http://schemas.microsoft.com/office/drawing/2014/main" xmlns="" val="20002"/>
                    </a:ext>
                  </a:extLst>
                </a:gridCol>
                <a:gridCol w="1561825">
                  <a:extLst>
                    <a:ext uri="{9D8B030D-6E8A-4147-A177-3AD203B41FA5}">
                      <a16:colId xmlns:a16="http://schemas.microsoft.com/office/drawing/2014/main" xmlns="" val="20003"/>
                    </a:ext>
                  </a:extLst>
                </a:gridCol>
                <a:gridCol w="2096443">
                  <a:extLst>
                    <a:ext uri="{9D8B030D-6E8A-4147-A177-3AD203B41FA5}">
                      <a16:colId xmlns:a16="http://schemas.microsoft.com/office/drawing/2014/main" xmlns="" val="20004"/>
                    </a:ext>
                  </a:extLst>
                </a:gridCol>
                <a:gridCol w="1178402">
                  <a:extLst>
                    <a:ext uri="{9D8B030D-6E8A-4147-A177-3AD203B41FA5}">
                      <a16:colId xmlns:a16="http://schemas.microsoft.com/office/drawing/2014/main" xmlns="" val="20005"/>
                    </a:ext>
                  </a:extLst>
                </a:gridCol>
              </a:tblGrid>
              <a:tr h="775270">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BUILDING</a:t>
                      </a: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ROOM</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DATE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TIME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INSTRUCTOR</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STATUS</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0"/>
                  </a:ext>
                </a:extLst>
              </a:tr>
              <a:tr h="90122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MONDAY, 09-30-2024</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KYLE LOMOGDA</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DECLINED</a:t>
                      </a:r>
                    </a:p>
                  </a:txBody>
                  <a:tcPr/>
                </a:tc>
                <a:extLst>
                  <a:ext uri="{0D108BD9-81ED-4DB2-BD59-A6C34878D82A}">
                    <a16:rowId xmlns:a16="http://schemas.microsoft.com/office/drawing/2014/main" xmlns="" val="10001"/>
                  </a:ext>
                </a:extLst>
              </a:tr>
              <a:tr h="907336">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204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THURSDAY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10-03-2024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DARRYL CRUZ</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APPROVED</a:t>
                      </a:r>
                    </a:p>
                  </a:txBody>
                  <a:tcPr/>
                </a:tc>
                <a:extLst>
                  <a:ext uri="{0D108BD9-81ED-4DB2-BD59-A6C34878D82A}">
                    <a16:rowId xmlns:a16="http://schemas.microsoft.com/office/drawing/2014/main" xmlns="" val="10002"/>
                  </a:ext>
                </a:extLst>
              </a:tr>
              <a:tr h="93345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CL 2</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TUESDAY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10-08-2024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4:00 – 7:00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MRS. GERALDINE SANTOS</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DECLINED</a:t>
                      </a:r>
                    </a:p>
                  </a:txBody>
                  <a:tcPr/>
                </a:tc>
                <a:extLst>
                  <a:ext uri="{0D108BD9-81ED-4DB2-BD59-A6C34878D82A}">
                    <a16:rowId xmlns:a16="http://schemas.microsoft.com/office/drawing/2014/main" xmlns="" val="10003"/>
                  </a:ext>
                </a:extLst>
              </a:tr>
              <a:tr h="885825">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COURT</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FRIDAY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10-11-2024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12:00 – 2:00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COLLYN SIMON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APPROVED</a:t>
                      </a:r>
                    </a:p>
                  </a:txBody>
                  <a:tcPr/>
                </a:tc>
                <a:extLst>
                  <a:ext uri="{0D108BD9-81ED-4DB2-BD59-A6C34878D82A}">
                    <a16:rowId xmlns:a16="http://schemas.microsoft.com/office/drawing/2014/main" xmlns="" val="10004"/>
                  </a:ext>
                </a:extLst>
              </a:tr>
            </a:tbl>
          </a:graphicData>
        </a:graphic>
      </p:graphicFrame>
      <p:sp>
        <p:nvSpPr>
          <p:cNvPr id="26" name="Rounded Rectangle 25"/>
          <p:cNvSpPr/>
          <p:nvPr/>
        </p:nvSpPr>
        <p:spPr>
          <a:xfrm>
            <a:off x="4037178"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ADD</a:t>
            </a:r>
          </a:p>
        </p:txBody>
      </p:sp>
      <p:sp>
        <p:nvSpPr>
          <p:cNvPr id="32" name="Rounded Rectangle 31"/>
          <p:cNvSpPr/>
          <p:nvPr/>
        </p:nvSpPr>
        <p:spPr>
          <a:xfrm>
            <a:off x="6633104"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EDIT</a:t>
            </a:r>
          </a:p>
        </p:txBody>
      </p:sp>
      <p:sp>
        <p:nvSpPr>
          <p:cNvPr id="33" name="Rounded Rectangle 32"/>
          <p:cNvSpPr/>
          <p:nvPr/>
        </p:nvSpPr>
        <p:spPr>
          <a:xfrm>
            <a:off x="9229030"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DELETE</a:t>
            </a:r>
          </a:p>
        </p:txBody>
      </p:sp>
      <p:sp>
        <p:nvSpPr>
          <p:cNvPr id="34" name="Rectangle 33"/>
          <p:cNvSpPr/>
          <p:nvPr/>
        </p:nvSpPr>
        <p:spPr>
          <a:xfrm>
            <a:off x="592208" y="2030499"/>
            <a:ext cx="184731" cy="369332"/>
          </a:xfrm>
          <a:prstGeom prst="rect">
            <a:avLst/>
          </a:prstGeom>
        </p:spPr>
        <p:txBody>
          <a:bodyPr wrap="none">
            <a:spAutoFit/>
          </a:bodyPr>
          <a:lstStyle/>
          <a:p>
            <a:pPr>
              <a:defRPr/>
            </a:pPr>
            <a:endParaRPr lang="en-US" dirty="0">
              <a:latin typeface="Arial Rounded MT Bold" panose="020F0704030504030204" pitchFamily="34"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4329" y="12879"/>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26610296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38637"/>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6"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7" name="Group 16"/>
          <p:cNvGrpSpPr/>
          <p:nvPr/>
        </p:nvGrpSpPr>
        <p:grpSpPr>
          <a:xfrm>
            <a:off x="11281894" y="158122"/>
            <a:ext cx="618186" cy="537338"/>
            <a:chOff x="2137893" y="3429000"/>
            <a:chExt cx="1068946" cy="833551"/>
          </a:xfrm>
          <a:solidFill>
            <a:schemeClr val="bg1"/>
          </a:solidFill>
        </p:grpSpPr>
        <p:sp>
          <p:nvSpPr>
            <p:cNvPr id="18" name="Flowchart: Terminator 1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Terminator 1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Terminator 1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hlinkClick r:id="rId4" action="ppaction://hlinksldjump"/>
          </p:cNvPr>
          <p:cNvPicPr>
            <a:picLocks noChangeAspect="1"/>
          </p:cNvPicPr>
          <p:nvPr/>
        </p:nvPicPr>
        <p:blipFill>
          <a:blip r:embed="rId5">
            <a:biLevel thresh="25000"/>
            <a:extLst>
              <a:ext uri="{BEBA8EAE-BF5A-486C-A8C5-ECC9F3942E4B}">
                <a14:imgProps xmlns:a14="http://schemas.microsoft.com/office/drawing/2010/main">
                  <a14:imgLayer r:embed="rId6">
                    <a14:imgEffect>
                      <a14:backgroundRemoval t="0" b="97990" l="0" r="100000">
                        <a14:foregroundMark x1="15000" y1="45226" x2="15000" y2="45226"/>
                        <a14:foregroundMark x1="87000" y1="48241" x2="87000" y2="48241"/>
                        <a14:foregroundMark x1="67000" y1="30151" x2="67000" y2="30151"/>
                      </a14:backgroundRemoval>
                    </a14:imgEffect>
                  </a14:imgLayer>
                </a14:imgProps>
              </a:ext>
            </a:extLst>
          </a:blip>
          <a:stretch>
            <a:fillRect/>
          </a:stretch>
        </p:blipFill>
        <p:spPr>
          <a:xfrm>
            <a:off x="10420081" y="74218"/>
            <a:ext cx="707266" cy="689815"/>
          </a:xfrm>
          <a:prstGeom prst="rect">
            <a:avLst/>
          </a:prstGeom>
        </p:spPr>
      </p:pic>
      <p:sp>
        <p:nvSpPr>
          <p:cNvPr id="21" name="Rectangle 20">
            <a:hlinkClick r:id="rId7" action="ppaction://hlinksldjump"/>
          </p:cNvPr>
          <p:cNvSpPr/>
          <p:nvPr/>
        </p:nvSpPr>
        <p:spPr>
          <a:xfrm>
            <a:off x="463638" y="1416675"/>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ROOM</a:t>
            </a:r>
          </a:p>
        </p:txBody>
      </p:sp>
      <p:sp>
        <p:nvSpPr>
          <p:cNvPr id="22" name="Rectangle 21">
            <a:hlinkClick r:id="rId8" action="ppaction://hlinksldjump"/>
          </p:cNvPr>
          <p:cNvSpPr/>
          <p:nvPr/>
        </p:nvSpPr>
        <p:spPr>
          <a:xfrm>
            <a:off x="463637" y="3013656"/>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INSTRUCTOR</a:t>
            </a:r>
          </a:p>
        </p:txBody>
      </p:sp>
      <p:sp>
        <p:nvSpPr>
          <p:cNvPr id="24" name="Rectangle 23"/>
          <p:cNvSpPr/>
          <p:nvPr/>
        </p:nvSpPr>
        <p:spPr>
          <a:xfrm>
            <a:off x="463637" y="4610637"/>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RESERVE</a:t>
            </a:r>
          </a:p>
        </p:txBody>
      </p:sp>
      <p:graphicFrame>
        <p:nvGraphicFramePr>
          <p:cNvPr id="25" name="Table 24"/>
          <p:cNvGraphicFramePr>
            <a:graphicFrameLocks noGrp="1"/>
          </p:cNvGraphicFramePr>
          <p:nvPr>
            <p:extLst>
              <p:ext uri="{D42A27DB-BD31-4B8C-83A1-F6EECF244321}">
                <p14:modId xmlns:p14="http://schemas.microsoft.com/office/powerpoint/2010/main" val="1700174127"/>
              </p:ext>
            </p:extLst>
          </p:nvPr>
        </p:nvGraphicFramePr>
        <p:xfrm>
          <a:off x="3078052" y="1416674"/>
          <a:ext cx="8822027" cy="4403101"/>
        </p:xfrm>
        <a:graphic>
          <a:graphicData uri="http://schemas.openxmlformats.org/drawingml/2006/table">
            <a:tbl>
              <a:tblPr firstRow="1" bandRow="1">
                <a:tableStyleId>{5C22544A-7EE6-4342-B048-85BDC9FD1C3A}</a:tableStyleId>
              </a:tblPr>
              <a:tblGrid>
                <a:gridCol w="1509273">
                  <a:extLst>
                    <a:ext uri="{9D8B030D-6E8A-4147-A177-3AD203B41FA5}">
                      <a16:colId xmlns:a16="http://schemas.microsoft.com/office/drawing/2014/main" xmlns="" val="20000"/>
                    </a:ext>
                  </a:extLst>
                </a:gridCol>
                <a:gridCol w="949036">
                  <a:extLst>
                    <a:ext uri="{9D8B030D-6E8A-4147-A177-3AD203B41FA5}">
                      <a16:colId xmlns:a16="http://schemas.microsoft.com/office/drawing/2014/main" xmlns="" val="20001"/>
                    </a:ext>
                  </a:extLst>
                </a:gridCol>
                <a:gridCol w="1527048">
                  <a:extLst>
                    <a:ext uri="{9D8B030D-6E8A-4147-A177-3AD203B41FA5}">
                      <a16:colId xmlns:a16="http://schemas.microsoft.com/office/drawing/2014/main" xmlns="" val="20002"/>
                    </a:ext>
                  </a:extLst>
                </a:gridCol>
                <a:gridCol w="1561825">
                  <a:extLst>
                    <a:ext uri="{9D8B030D-6E8A-4147-A177-3AD203B41FA5}">
                      <a16:colId xmlns:a16="http://schemas.microsoft.com/office/drawing/2014/main" xmlns="" val="20003"/>
                    </a:ext>
                  </a:extLst>
                </a:gridCol>
                <a:gridCol w="2096443">
                  <a:extLst>
                    <a:ext uri="{9D8B030D-6E8A-4147-A177-3AD203B41FA5}">
                      <a16:colId xmlns:a16="http://schemas.microsoft.com/office/drawing/2014/main" xmlns="" val="20004"/>
                    </a:ext>
                  </a:extLst>
                </a:gridCol>
                <a:gridCol w="1178402">
                  <a:extLst>
                    <a:ext uri="{9D8B030D-6E8A-4147-A177-3AD203B41FA5}">
                      <a16:colId xmlns:a16="http://schemas.microsoft.com/office/drawing/2014/main" xmlns="" val="20005"/>
                    </a:ext>
                  </a:extLst>
                </a:gridCol>
              </a:tblGrid>
              <a:tr h="775270">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BUILDING</a:t>
                      </a: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ROOM</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DATE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TIME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INSTRUCTOR</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STATUS</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0"/>
                  </a:ext>
                </a:extLst>
              </a:tr>
              <a:tr h="90122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MONDAY, 09-30-2024</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KYLE LOMOGDA</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DECLINED</a:t>
                      </a:r>
                    </a:p>
                  </a:txBody>
                  <a:tcPr/>
                </a:tc>
                <a:extLst>
                  <a:ext uri="{0D108BD9-81ED-4DB2-BD59-A6C34878D82A}">
                    <a16:rowId xmlns:a16="http://schemas.microsoft.com/office/drawing/2014/main" xmlns="" val="10001"/>
                  </a:ext>
                </a:extLst>
              </a:tr>
              <a:tr h="907336">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204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THURSDAY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10-03-2024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DARRYL CRUZ</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APPROVED</a:t>
                      </a:r>
                    </a:p>
                  </a:txBody>
                  <a:tcPr/>
                </a:tc>
                <a:extLst>
                  <a:ext uri="{0D108BD9-81ED-4DB2-BD59-A6C34878D82A}">
                    <a16:rowId xmlns:a16="http://schemas.microsoft.com/office/drawing/2014/main" xmlns="" val="10002"/>
                  </a:ext>
                </a:extLst>
              </a:tr>
              <a:tr h="93345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CL 2</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TUESDAY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10-08-2024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4:00 – 7:00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MRS. GERALDINE SANTOS</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DECLINED</a:t>
                      </a:r>
                    </a:p>
                  </a:txBody>
                  <a:tcPr/>
                </a:tc>
                <a:extLst>
                  <a:ext uri="{0D108BD9-81ED-4DB2-BD59-A6C34878D82A}">
                    <a16:rowId xmlns:a16="http://schemas.microsoft.com/office/drawing/2014/main" xmlns="" val="10003"/>
                  </a:ext>
                </a:extLst>
              </a:tr>
              <a:tr h="885825">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COURT</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FRIDAY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10-11-2024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12:00 – 2:00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COLLYN SIMON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DECLINED</a:t>
                      </a:r>
                    </a:p>
                  </a:txBody>
                  <a:tcPr/>
                </a:tc>
                <a:extLst>
                  <a:ext uri="{0D108BD9-81ED-4DB2-BD59-A6C34878D82A}">
                    <a16:rowId xmlns:a16="http://schemas.microsoft.com/office/drawing/2014/main" xmlns="" val="10004"/>
                  </a:ext>
                </a:extLst>
              </a:tr>
            </a:tbl>
          </a:graphicData>
        </a:graphic>
      </p:graphicFrame>
      <p:sp>
        <p:nvSpPr>
          <p:cNvPr id="26" name="Rounded Rectangle 25"/>
          <p:cNvSpPr/>
          <p:nvPr/>
        </p:nvSpPr>
        <p:spPr>
          <a:xfrm>
            <a:off x="4037178"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ADD</a:t>
            </a:r>
          </a:p>
        </p:txBody>
      </p:sp>
      <p:sp>
        <p:nvSpPr>
          <p:cNvPr id="32" name="Rounded Rectangle 31"/>
          <p:cNvSpPr/>
          <p:nvPr/>
        </p:nvSpPr>
        <p:spPr>
          <a:xfrm>
            <a:off x="6633104"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EDIT</a:t>
            </a:r>
          </a:p>
        </p:txBody>
      </p:sp>
      <p:sp>
        <p:nvSpPr>
          <p:cNvPr id="33" name="Rounded Rectangle 32"/>
          <p:cNvSpPr/>
          <p:nvPr/>
        </p:nvSpPr>
        <p:spPr>
          <a:xfrm>
            <a:off x="9229030"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DELETE</a:t>
            </a:r>
          </a:p>
        </p:txBody>
      </p:sp>
      <p:sp>
        <p:nvSpPr>
          <p:cNvPr id="34" name="Rectangle 33"/>
          <p:cNvSpPr/>
          <p:nvPr/>
        </p:nvSpPr>
        <p:spPr>
          <a:xfrm>
            <a:off x="592208" y="2030499"/>
            <a:ext cx="184731" cy="369332"/>
          </a:xfrm>
          <a:prstGeom prst="rect">
            <a:avLst/>
          </a:prstGeom>
        </p:spPr>
        <p:txBody>
          <a:bodyPr wrap="none">
            <a:spAutoFit/>
          </a:bodyPr>
          <a:lstStyle/>
          <a:p>
            <a:pPr>
              <a:defRPr/>
            </a:pPr>
            <a:endParaRPr lang="en-US" dirty="0">
              <a:latin typeface="Arial Rounded MT Bold" panose="020F0704030504030204" pitchFamily="34"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4329" y="12879"/>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46410321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38637"/>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6"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7" name="Group 16"/>
          <p:cNvGrpSpPr/>
          <p:nvPr/>
        </p:nvGrpSpPr>
        <p:grpSpPr>
          <a:xfrm>
            <a:off x="11281894" y="158122"/>
            <a:ext cx="618186" cy="537338"/>
            <a:chOff x="2137893" y="3429000"/>
            <a:chExt cx="1068946" cy="833551"/>
          </a:xfrm>
          <a:solidFill>
            <a:schemeClr val="bg1"/>
          </a:solidFill>
        </p:grpSpPr>
        <p:sp>
          <p:nvSpPr>
            <p:cNvPr id="18" name="Flowchart: Terminator 1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Terminator 1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Terminator 1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hlinkClick r:id="rId4" action="ppaction://hlinksldjump"/>
          </p:cNvPr>
          <p:cNvPicPr>
            <a:picLocks noChangeAspect="1"/>
          </p:cNvPicPr>
          <p:nvPr/>
        </p:nvPicPr>
        <p:blipFill>
          <a:blip r:embed="rId5">
            <a:biLevel thresh="25000"/>
            <a:extLst>
              <a:ext uri="{BEBA8EAE-BF5A-486C-A8C5-ECC9F3942E4B}">
                <a14:imgProps xmlns:a14="http://schemas.microsoft.com/office/drawing/2010/main">
                  <a14:imgLayer r:embed="rId6">
                    <a14:imgEffect>
                      <a14:backgroundRemoval t="0" b="97990" l="0" r="100000">
                        <a14:foregroundMark x1="15000" y1="45226" x2="15000" y2="45226"/>
                        <a14:foregroundMark x1="87000" y1="48241" x2="87000" y2="48241"/>
                        <a14:foregroundMark x1="67000" y1="30151" x2="67000" y2="30151"/>
                      </a14:backgroundRemoval>
                    </a14:imgEffect>
                  </a14:imgLayer>
                </a14:imgProps>
              </a:ext>
            </a:extLst>
          </a:blip>
          <a:stretch>
            <a:fillRect/>
          </a:stretch>
        </p:blipFill>
        <p:spPr>
          <a:xfrm>
            <a:off x="10420081" y="74218"/>
            <a:ext cx="707266" cy="689815"/>
          </a:xfrm>
          <a:prstGeom prst="rect">
            <a:avLst/>
          </a:prstGeom>
        </p:spPr>
      </p:pic>
      <p:sp>
        <p:nvSpPr>
          <p:cNvPr id="21" name="Rectangle 20">
            <a:hlinkClick r:id="rId7" action="ppaction://hlinksldjump"/>
          </p:cNvPr>
          <p:cNvSpPr/>
          <p:nvPr/>
        </p:nvSpPr>
        <p:spPr>
          <a:xfrm>
            <a:off x="463638" y="1416675"/>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ROOM</a:t>
            </a:r>
          </a:p>
        </p:txBody>
      </p:sp>
      <p:sp>
        <p:nvSpPr>
          <p:cNvPr id="22" name="Rectangle 21">
            <a:hlinkClick r:id="rId8" action="ppaction://hlinksldjump"/>
          </p:cNvPr>
          <p:cNvSpPr/>
          <p:nvPr/>
        </p:nvSpPr>
        <p:spPr>
          <a:xfrm>
            <a:off x="463637" y="3013656"/>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INSTRUCTOR</a:t>
            </a:r>
          </a:p>
        </p:txBody>
      </p:sp>
      <p:sp>
        <p:nvSpPr>
          <p:cNvPr id="24" name="Rectangle 23"/>
          <p:cNvSpPr/>
          <p:nvPr/>
        </p:nvSpPr>
        <p:spPr>
          <a:xfrm>
            <a:off x="463637" y="4610637"/>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RESERVE</a:t>
            </a:r>
          </a:p>
        </p:txBody>
      </p:sp>
      <p:graphicFrame>
        <p:nvGraphicFramePr>
          <p:cNvPr id="25" name="Table 24"/>
          <p:cNvGraphicFramePr>
            <a:graphicFrameLocks noGrp="1"/>
          </p:cNvGraphicFramePr>
          <p:nvPr>
            <p:extLst>
              <p:ext uri="{D42A27DB-BD31-4B8C-83A1-F6EECF244321}">
                <p14:modId xmlns:p14="http://schemas.microsoft.com/office/powerpoint/2010/main" val="113044496"/>
              </p:ext>
            </p:extLst>
          </p:nvPr>
        </p:nvGraphicFramePr>
        <p:xfrm>
          <a:off x="3078052" y="1416674"/>
          <a:ext cx="8822027" cy="4403101"/>
        </p:xfrm>
        <a:graphic>
          <a:graphicData uri="http://schemas.openxmlformats.org/drawingml/2006/table">
            <a:tbl>
              <a:tblPr firstRow="1" bandRow="1">
                <a:tableStyleId>{5C22544A-7EE6-4342-B048-85BDC9FD1C3A}</a:tableStyleId>
              </a:tblPr>
              <a:tblGrid>
                <a:gridCol w="1509273">
                  <a:extLst>
                    <a:ext uri="{9D8B030D-6E8A-4147-A177-3AD203B41FA5}">
                      <a16:colId xmlns:a16="http://schemas.microsoft.com/office/drawing/2014/main" xmlns="" val="20000"/>
                    </a:ext>
                  </a:extLst>
                </a:gridCol>
                <a:gridCol w="949036">
                  <a:extLst>
                    <a:ext uri="{9D8B030D-6E8A-4147-A177-3AD203B41FA5}">
                      <a16:colId xmlns:a16="http://schemas.microsoft.com/office/drawing/2014/main" xmlns="" val="20001"/>
                    </a:ext>
                  </a:extLst>
                </a:gridCol>
                <a:gridCol w="1527048">
                  <a:extLst>
                    <a:ext uri="{9D8B030D-6E8A-4147-A177-3AD203B41FA5}">
                      <a16:colId xmlns:a16="http://schemas.microsoft.com/office/drawing/2014/main" xmlns="" val="20002"/>
                    </a:ext>
                  </a:extLst>
                </a:gridCol>
                <a:gridCol w="1561825">
                  <a:extLst>
                    <a:ext uri="{9D8B030D-6E8A-4147-A177-3AD203B41FA5}">
                      <a16:colId xmlns:a16="http://schemas.microsoft.com/office/drawing/2014/main" xmlns="" val="20003"/>
                    </a:ext>
                  </a:extLst>
                </a:gridCol>
                <a:gridCol w="2096443">
                  <a:extLst>
                    <a:ext uri="{9D8B030D-6E8A-4147-A177-3AD203B41FA5}">
                      <a16:colId xmlns:a16="http://schemas.microsoft.com/office/drawing/2014/main" xmlns="" val="20004"/>
                    </a:ext>
                  </a:extLst>
                </a:gridCol>
                <a:gridCol w="1178402">
                  <a:extLst>
                    <a:ext uri="{9D8B030D-6E8A-4147-A177-3AD203B41FA5}">
                      <a16:colId xmlns:a16="http://schemas.microsoft.com/office/drawing/2014/main" xmlns="" val="20005"/>
                    </a:ext>
                  </a:extLst>
                </a:gridCol>
              </a:tblGrid>
              <a:tr h="775270">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BUILDING</a:t>
                      </a: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ROOM</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DATE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TIME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INSTRUCTOR</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STATUS</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0"/>
                  </a:ext>
                </a:extLst>
              </a:tr>
              <a:tr h="90122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MONDAY, 09-30-2024</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KYLE LOMOGDA</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DECLINED</a:t>
                      </a:r>
                    </a:p>
                  </a:txBody>
                  <a:tcPr/>
                </a:tc>
                <a:extLst>
                  <a:ext uri="{0D108BD9-81ED-4DB2-BD59-A6C34878D82A}">
                    <a16:rowId xmlns:a16="http://schemas.microsoft.com/office/drawing/2014/main" xmlns="" val="10001"/>
                  </a:ext>
                </a:extLst>
              </a:tr>
              <a:tr h="907336">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204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THURSDAY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10-03-2024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DARRYL CRUZ</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DECLINED</a:t>
                      </a:r>
                    </a:p>
                  </a:txBody>
                  <a:tcPr/>
                </a:tc>
                <a:extLst>
                  <a:ext uri="{0D108BD9-81ED-4DB2-BD59-A6C34878D82A}">
                    <a16:rowId xmlns:a16="http://schemas.microsoft.com/office/drawing/2014/main" xmlns="" val="10002"/>
                  </a:ext>
                </a:extLst>
              </a:tr>
              <a:tr h="93345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CL 2</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TUESDAY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10-08-2024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4:00 – 7:00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MRS. GERALDINE SANTOS</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3"/>
                  </a:ext>
                </a:extLst>
              </a:tr>
              <a:tr h="885825">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COURT</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FRIDAY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10-11-2024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12:00 – 2:00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COLLYN SIMON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4"/>
                  </a:ext>
                </a:extLst>
              </a:tr>
            </a:tbl>
          </a:graphicData>
        </a:graphic>
      </p:graphicFrame>
      <p:sp>
        <p:nvSpPr>
          <p:cNvPr id="26" name="Rounded Rectangle 25"/>
          <p:cNvSpPr/>
          <p:nvPr/>
        </p:nvSpPr>
        <p:spPr>
          <a:xfrm>
            <a:off x="4037178"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ADD</a:t>
            </a:r>
          </a:p>
        </p:txBody>
      </p:sp>
      <p:sp>
        <p:nvSpPr>
          <p:cNvPr id="32" name="Rounded Rectangle 31"/>
          <p:cNvSpPr/>
          <p:nvPr/>
        </p:nvSpPr>
        <p:spPr>
          <a:xfrm>
            <a:off x="6633104"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EDIT</a:t>
            </a:r>
          </a:p>
        </p:txBody>
      </p:sp>
      <p:sp>
        <p:nvSpPr>
          <p:cNvPr id="33" name="Rounded Rectangle 32"/>
          <p:cNvSpPr/>
          <p:nvPr/>
        </p:nvSpPr>
        <p:spPr>
          <a:xfrm>
            <a:off x="9229030"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DELETE</a:t>
            </a:r>
          </a:p>
        </p:txBody>
      </p:sp>
      <p:sp>
        <p:nvSpPr>
          <p:cNvPr id="34" name="Rectangle 33"/>
          <p:cNvSpPr/>
          <p:nvPr/>
        </p:nvSpPr>
        <p:spPr>
          <a:xfrm>
            <a:off x="592208" y="2030499"/>
            <a:ext cx="184731" cy="369332"/>
          </a:xfrm>
          <a:prstGeom prst="rect">
            <a:avLst/>
          </a:prstGeom>
        </p:spPr>
        <p:txBody>
          <a:bodyPr wrap="none">
            <a:spAutoFit/>
          </a:bodyPr>
          <a:lstStyle/>
          <a:p>
            <a:pPr>
              <a:defRPr/>
            </a:pPr>
            <a:endParaRPr lang="en-US" dirty="0">
              <a:latin typeface="Arial Rounded MT Bold" panose="020F0704030504030204" pitchFamily="34"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4329" y="12879"/>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8" name="Rectangle 37">
            <a:hlinkClick r:id="rId10" action="ppaction://hlinksldjump"/>
            <a:extLst>
              <a:ext uri="{FF2B5EF4-FFF2-40B4-BE49-F238E27FC236}">
                <a16:creationId xmlns:a16="http://schemas.microsoft.com/office/drawing/2014/main" xmlns="" id="{7DE0A0CA-7815-422C-BF8D-DACFBCEC81CD}"/>
              </a:ext>
            </a:extLst>
          </p:cNvPr>
          <p:cNvSpPr/>
          <p:nvPr/>
        </p:nvSpPr>
        <p:spPr>
          <a:xfrm>
            <a:off x="10773714" y="4054453"/>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APPROVE</a:t>
            </a:r>
          </a:p>
        </p:txBody>
      </p:sp>
      <p:sp>
        <p:nvSpPr>
          <p:cNvPr id="39" name="Rectangle 38">
            <a:hlinkClick r:id="rId11" action="ppaction://hlinksldjump"/>
            <a:extLst>
              <a:ext uri="{FF2B5EF4-FFF2-40B4-BE49-F238E27FC236}">
                <a16:creationId xmlns:a16="http://schemas.microsoft.com/office/drawing/2014/main" xmlns="" id="{FE832139-FC32-42AB-B8FA-D30FA48B3C29}"/>
              </a:ext>
            </a:extLst>
          </p:cNvPr>
          <p:cNvSpPr/>
          <p:nvPr/>
        </p:nvSpPr>
        <p:spPr>
          <a:xfrm>
            <a:off x="10764271" y="4488278"/>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DECLINE</a:t>
            </a:r>
          </a:p>
        </p:txBody>
      </p:sp>
      <p:sp>
        <p:nvSpPr>
          <p:cNvPr id="40" name="Rectangle 39">
            <a:extLst>
              <a:ext uri="{FF2B5EF4-FFF2-40B4-BE49-F238E27FC236}">
                <a16:creationId xmlns:a16="http://schemas.microsoft.com/office/drawing/2014/main" xmlns="" id="{47B69D5E-19A9-434A-A26E-BC4708DCDCD9}"/>
              </a:ext>
            </a:extLst>
          </p:cNvPr>
          <p:cNvSpPr/>
          <p:nvPr/>
        </p:nvSpPr>
        <p:spPr>
          <a:xfrm>
            <a:off x="10764271" y="4962072"/>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lumOff val="50000"/>
                  </a:schemeClr>
                </a:solidFill>
              </a:rPr>
              <a:t>APPROVE</a:t>
            </a:r>
          </a:p>
        </p:txBody>
      </p:sp>
      <p:sp>
        <p:nvSpPr>
          <p:cNvPr id="41" name="Rectangle 40">
            <a:extLst>
              <a:ext uri="{FF2B5EF4-FFF2-40B4-BE49-F238E27FC236}">
                <a16:creationId xmlns:a16="http://schemas.microsoft.com/office/drawing/2014/main" xmlns="" id="{23BCCD6C-3BBB-4FC5-A9FB-870D9363992A}"/>
              </a:ext>
            </a:extLst>
          </p:cNvPr>
          <p:cNvSpPr/>
          <p:nvPr/>
        </p:nvSpPr>
        <p:spPr>
          <a:xfrm>
            <a:off x="10754828" y="5395897"/>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lumOff val="50000"/>
                  </a:schemeClr>
                </a:solidFill>
              </a:rPr>
              <a:t>DECLINE</a:t>
            </a:r>
          </a:p>
        </p:txBody>
      </p:sp>
    </p:spTree>
    <p:extLst>
      <p:ext uri="{BB962C8B-B14F-4D97-AF65-F5344CB8AC3E}">
        <p14:creationId xmlns:p14="http://schemas.microsoft.com/office/powerpoint/2010/main" val="315412027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38637"/>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6"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7" name="Group 16"/>
          <p:cNvGrpSpPr/>
          <p:nvPr/>
        </p:nvGrpSpPr>
        <p:grpSpPr>
          <a:xfrm>
            <a:off x="11281894" y="158122"/>
            <a:ext cx="618186" cy="537338"/>
            <a:chOff x="2137893" y="3429000"/>
            <a:chExt cx="1068946" cy="833551"/>
          </a:xfrm>
          <a:solidFill>
            <a:schemeClr val="bg1"/>
          </a:solidFill>
        </p:grpSpPr>
        <p:sp>
          <p:nvSpPr>
            <p:cNvPr id="18" name="Flowchart: Terminator 1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Terminator 1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Terminator 1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hlinkClick r:id="rId4" action="ppaction://hlinksldjump"/>
          </p:cNvPr>
          <p:cNvPicPr>
            <a:picLocks noChangeAspect="1"/>
          </p:cNvPicPr>
          <p:nvPr/>
        </p:nvPicPr>
        <p:blipFill>
          <a:blip r:embed="rId5">
            <a:biLevel thresh="25000"/>
            <a:extLst>
              <a:ext uri="{BEBA8EAE-BF5A-486C-A8C5-ECC9F3942E4B}">
                <a14:imgProps xmlns:a14="http://schemas.microsoft.com/office/drawing/2010/main">
                  <a14:imgLayer r:embed="rId6">
                    <a14:imgEffect>
                      <a14:backgroundRemoval t="0" b="97990" l="0" r="100000">
                        <a14:foregroundMark x1="15000" y1="45226" x2="15000" y2="45226"/>
                        <a14:foregroundMark x1="87000" y1="48241" x2="87000" y2="48241"/>
                        <a14:foregroundMark x1="67000" y1="30151" x2="67000" y2="30151"/>
                      </a14:backgroundRemoval>
                    </a14:imgEffect>
                  </a14:imgLayer>
                </a14:imgProps>
              </a:ext>
            </a:extLst>
          </a:blip>
          <a:stretch>
            <a:fillRect/>
          </a:stretch>
        </p:blipFill>
        <p:spPr>
          <a:xfrm>
            <a:off x="10420081" y="74218"/>
            <a:ext cx="707266" cy="689815"/>
          </a:xfrm>
          <a:prstGeom prst="rect">
            <a:avLst/>
          </a:prstGeom>
        </p:spPr>
      </p:pic>
      <p:sp>
        <p:nvSpPr>
          <p:cNvPr id="21" name="Rectangle 20">
            <a:hlinkClick r:id="rId7" action="ppaction://hlinksldjump"/>
          </p:cNvPr>
          <p:cNvSpPr/>
          <p:nvPr/>
        </p:nvSpPr>
        <p:spPr>
          <a:xfrm>
            <a:off x="463637" y="1416675"/>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ROOM</a:t>
            </a:r>
          </a:p>
        </p:txBody>
      </p:sp>
      <p:sp>
        <p:nvSpPr>
          <p:cNvPr id="22" name="Rectangle 21">
            <a:hlinkClick r:id="rId8" action="ppaction://hlinksldjump"/>
          </p:cNvPr>
          <p:cNvSpPr/>
          <p:nvPr/>
        </p:nvSpPr>
        <p:spPr>
          <a:xfrm>
            <a:off x="463637" y="3013656"/>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INSTRUCTOR</a:t>
            </a:r>
          </a:p>
        </p:txBody>
      </p:sp>
      <p:sp>
        <p:nvSpPr>
          <p:cNvPr id="24" name="Rectangle 23"/>
          <p:cNvSpPr/>
          <p:nvPr/>
        </p:nvSpPr>
        <p:spPr>
          <a:xfrm>
            <a:off x="463637" y="4610637"/>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RESERVE</a:t>
            </a:r>
          </a:p>
        </p:txBody>
      </p:sp>
      <p:graphicFrame>
        <p:nvGraphicFramePr>
          <p:cNvPr id="25" name="Table 24"/>
          <p:cNvGraphicFramePr>
            <a:graphicFrameLocks noGrp="1"/>
          </p:cNvGraphicFramePr>
          <p:nvPr>
            <p:extLst>
              <p:ext uri="{D42A27DB-BD31-4B8C-83A1-F6EECF244321}">
                <p14:modId xmlns:p14="http://schemas.microsoft.com/office/powerpoint/2010/main" val="663032339"/>
              </p:ext>
            </p:extLst>
          </p:nvPr>
        </p:nvGraphicFramePr>
        <p:xfrm>
          <a:off x="3078052" y="1416674"/>
          <a:ext cx="8822027" cy="4403101"/>
        </p:xfrm>
        <a:graphic>
          <a:graphicData uri="http://schemas.openxmlformats.org/drawingml/2006/table">
            <a:tbl>
              <a:tblPr firstRow="1" bandRow="1">
                <a:tableStyleId>{5C22544A-7EE6-4342-B048-85BDC9FD1C3A}</a:tableStyleId>
              </a:tblPr>
              <a:tblGrid>
                <a:gridCol w="1509273">
                  <a:extLst>
                    <a:ext uri="{9D8B030D-6E8A-4147-A177-3AD203B41FA5}">
                      <a16:colId xmlns:a16="http://schemas.microsoft.com/office/drawing/2014/main" xmlns="" val="20000"/>
                    </a:ext>
                  </a:extLst>
                </a:gridCol>
                <a:gridCol w="949036">
                  <a:extLst>
                    <a:ext uri="{9D8B030D-6E8A-4147-A177-3AD203B41FA5}">
                      <a16:colId xmlns:a16="http://schemas.microsoft.com/office/drawing/2014/main" xmlns="" val="20001"/>
                    </a:ext>
                  </a:extLst>
                </a:gridCol>
                <a:gridCol w="1527048">
                  <a:extLst>
                    <a:ext uri="{9D8B030D-6E8A-4147-A177-3AD203B41FA5}">
                      <a16:colId xmlns:a16="http://schemas.microsoft.com/office/drawing/2014/main" xmlns="" val="20002"/>
                    </a:ext>
                  </a:extLst>
                </a:gridCol>
                <a:gridCol w="1561825">
                  <a:extLst>
                    <a:ext uri="{9D8B030D-6E8A-4147-A177-3AD203B41FA5}">
                      <a16:colId xmlns:a16="http://schemas.microsoft.com/office/drawing/2014/main" xmlns="" val="20003"/>
                    </a:ext>
                  </a:extLst>
                </a:gridCol>
                <a:gridCol w="2096443">
                  <a:extLst>
                    <a:ext uri="{9D8B030D-6E8A-4147-A177-3AD203B41FA5}">
                      <a16:colId xmlns:a16="http://schemas.microsoft.com/office/drawing/2014/main" xmlns="" val="20004"/>
                    </a:ext>
                  </a:extLst>
                </a:gridCol>
                <a:gridCol w="1178402">
                  <a:extLst>
                    <a:ext uri="{9D8B030D-6E8A-4147-A177-3AD203B41FA5}">
                      <a16:colId xmlns:a16="http://schemas.microsoft.com/office/drawing/2014/main" xmlns="" val="20005"/>
                    </a:ext>
                  </a:extLst>
                </a:gridCol>
              </a:tblGrid>
              <a:tr h="775270">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BUILDING</a:t>
                      </a: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ROOM</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DATE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TIME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INSTRUCTOR</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STATUS</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0"/>
                  </a:ext>
                </a:extLst>
              </a:tr>
              <a:tr h="90122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MONDAY, 09-30-2024</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KYLE LOMOGDA</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DECLINED</a:t>
                      </a:r>
                    </a:p>
                  </a:txBody>
                  <a:tcPr/>
                </a:tc>
                <a:extLst>
                  <a:ext uri="{0D108BD9-81ED-4DB2-BD59-A6C34878D82A}">
                    <a16:rowId xmlns:a16="http://schemas.microsoft.com/office/drawing/2014/main" xmlns="" val="10001"/>
                  </a:ext>
                </a:extLst>
              </a:tr>
              <a:tr h="907336">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204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THURSDAY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10-03-2024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DARRYL CRUZ</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DECLINED</a:t>
                      </a:r>
                    </a:p>
                  </a:txBody>
                  <a:tcPr/>
                </a:tc>
                <a:extLst>
                  <a:ext uri="{0D108BD9-81ED-4DB2-BD59-A6C34878D82A}">
                    <a16:rowId xmlns:a16="http://schemas.microsoft.com/office/drawing/2014/main" xmlns="" val="10002"/>
                  </a:ext>
                </a:extLst>
              </a:tr>
              <a:tr h="93345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CL 2</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TUESDAY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10-08-2024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4:00 – 7:00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MRS. GERALDINE SANTOS</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APPROVED</a:t>
                      </a:r>
                    </a:p>
                  </a:txBody>
                  <a:tcPr/>
                </a:tc>
                <a:extLst>
                  <a:ext uri="{0D108BD9-81ED-4DB2-BD59-A6C34878D82A}">
                    <a16:rowId xmlns:a16="http://schemas.microsoft.com/office/drawing/2014/main" xmlns="" val="10003"/>
                  </a:ext>
                </a:extLst>
              </a:tr>
              <a:tr h="885825">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COURT</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FRIDAY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10-11-2024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12:00 – 2:00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COLLYN SIMON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4"/>
                  </a:ext>
                </a:extLst>
              </a:tr>
            </a:tbl>
          </a:graphicData>
        </a:graphic>
      </p:graphicFrame>
      <p:sp>
        <p:nvSpPr>
          <p:cNvPr id="26" name="Rounded Rectangle 25"/>
          <p:cNvSpPr/>
          <p:nvPr/>
        </p:nvSpPr>
        <p:spPr>
          <a:xfrm>
            <a:off x="4037178"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ADD</a:t>
            </a:r>
          </a:p>
        </p:txBody>
      </p:sp>
      <p:sp>
        <p:nvSpPr>
          <p:cNvPr id="32" name="Rounded Rectangle 31"/>
          <p:cNvSpPr/>
          <p:nvPr/>
        </p:nvSpPr>
        <p:spPr>
          <a:xfrm>
            <a:off x="6633104"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EDIT</a:t>
            </a:r>
          </a:p>
        </p:txBody>
      </p:sp>
      <p:sp>
        <p:nvSpPr>
          <p:cNvPr id="33" name="Rounded Rectangle 32"/>
          <p:cNvSpPr/>
          <p:nvPr/>
        </p:nvSpPr>
        <p:spPr>
          <a:xfrm>
            <a:off x="9229030"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DELETE</a:t>
            </a:r>
          </a:p>
        </p:txBody>
      </p:sp>
      <p:sp>
        <p:nvSpPr>
          <p:cNvPr id="34" name="Rectangle 33"/>
          <p:cNvSpPr/>
          <p:nvPr/>
        </p:nvSpPr>
        <p:spPr>
          <a:xfrm>
            <a:off x="592208" y="2030499"/>
            <a:ext cx="184731" cy="369332"/>
          </a:xfrm>
          <a:prstGeom prst="rect">
            <a:avLst/>
          </a:prstGeom>
        </p:spPr>
        <p:txBody>
          <a:bodyPr wrap="none">
            <a:spAutoFit/>
          </a:bodyPr>
          <a:lstStyle/>
          <a:p>
            <a:pPr>
              <a:defRPr/>
            </a:pPr>
            <a:endParaRPr lang="en-US" dirty="0">
              <a:latin typeface="Arial Rounded MT Bold" panose="020F0704030504030204" pitchFamily="34"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4329" y="12879"/>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0" name="Rectangle 39">
            <a:hlinkClick r:id="rId10" action="ppaction://hlinksldjump"/>
            <a:extLst>
              <a:ext uri="{FF2B5EF4-FFF2-40B4-BE49-F238E27FC236}">
                <a16:creationId xmlns:a16="http://schemas.microsoft.com/office/drawing/2014/main" xmlns="" id="{47B69D5E-19A9-434A-A26E-BC4708DCDCD9}"/>
              </a:ext>
            </a:extLst>
          </p:cNvPr>
          <p:cNvSpPr/>
          <p:nvPr/>
        </p:nvSpPr>
        <p:spPr>
          <a:xfrm>
            <a:off x="10764271" y="4962072"/>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APPROVE</a:t>
            </a:r>
          </a:p>
        </p:txBody>
      </p:sp>
      <p:sp>
        <p:nvSpPr>
          <p:cNvPr id="41" name="Rectangle 40">
            <a:hlinkClick r:id="rId11" action="ppaction://hlinksldjump"/>
            <a:extLst>
              <a:ext uri="{FF2B5EF4-FFF2-40B4-BE49-F238E27FC236}">
                <a16:creationId xmlns:a16="http://schemas.microsoft.com/office/drawing/2014/main" xmlns="" id="{23BCCD6C-3BBB-4FC5-A9FB-870D9363992A}"/>
              </a:ext>
            </a:extLst>
          </p:cNvPr>
          <p:cNvSpPr/>
          <p:nvPr/>
        </p:nvSpPr>
        <p:spPr>
          <a:xfrm>
            <a:off x="10754828" y="5395897"/>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DECLINE</a:t>
            </a:r>
          </a:p>
        </p:txBody>
      </p:sp>
    </p:spTree>
    <p:extLst>
      <p:ext uri="{BB962C8B-B14F-4D97-AF65-F5344CB8AC3E}">
        <p14:creationId xmlns:p14="http://schemas.microsoft.com/office/powerpoint/2010/main" val="266118663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38637"/>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6"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7" name="Group 16"/>
          <p:cNvGrpSpPr/>
          <p:nvPr/>
        </p:nvGrpSpPr>
        <p:grpSpPr>
          <a:xfrm>
            <a:off x="11281894" y="158122"/>
            <a:ext cx="618186" cy="537338"/>
            <a:chOff x="2137893" y="3429000"/>
            <a:chExt cx="1068946" cy="833551"/>
          </a:xfrm>
          <a:solidFill>
            <a:schemeClr val="bg1"/>
          </a:solidFill>
        </p:grpSpPr>
        <p:sp>
          <p:nvSpPr>
            <p:cNvPr id="18" name="Flowchart: Terminator 1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Terminator 1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Terminator 1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hlinkClick r:id="rId4" action="ppaction://hlinksldjump"/>
          </p:cNvPr>
          <p:cNvPicPr>
            <a:picLocks noChangeAspect="1"/>
          </p:cNvPicPr>
          <p:nvPr/>
        </p:nvPicPr>
        <p:blipFill>
          <a:blip r:embed="rId5">
            <a:biLevel thresh="25000"/>
            <a:extLst>
              <a:ext uri="{BEBA8EAE-BF5A-486C-A8C5-ECC9F3942E4B}">
                <a14:imgProps xmlns:a14="http://schemas.microsoft.com/office/drawing/2010/main">
                  <a14:imgLayer r:embed="rId6">
                    <a14:imgEffect>
                      <a14:backgroundRemoval t="0" b="97990" l="0" r="100000">
                        <a14:foregroundMark x1="15000" y1="45226" x2="15000" y2="45226"/>
                        <a14:foregroundMark x1="87000" y1="48241" x2="87000" y2="48241"/>
                        <a14:foregroundMark x1="67000" y1="30151" x2="67000" y2="30151"/>
                      </a14:backgroundRemoval>
                    </a14:imgEffect>
                  </a14:imgLayer>
                </a14:imgProps>
              </a:ext>
            </a:extLst>
          </a:blip>
          <a:stretch>
            <a:fillRect/>
          </a:stretch>
        </p:blipFill>
        <p:spPr>
          <a:xfrm>
            <a:off x="10420081" y="74218"/>
            <a:ext cx="707266" cy="689815"/>
          </a:xfrm>
          <a:prstGeom prst="rect">
            <a:avLst/>
          </a:prstGeom>
        </p:spPr>
      </p:pic>
      <p:sp>
        <p:nvSpPr>
          <p:cNvPr id="21" name="Rectangle 20">
            <a:hlinkClick r:id="rId7" action="ppaction://hlinksldjump"/>
          </p:cNvPr>
          <p:cNvSpPr/>
          <p:nvPr/>
        </p:nvSpPr>
        <p:spPr>
          <a:xfrm>
            <a:off x="463638" y="1416675"/>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ROOM</a:t>
            </a:r>
          </a:p>
        </p:txBody>
      </p:sp>
      <p:sp>
        <p:nvSpPr>
          <p:cNvPr id="22" name="Rectangle 21">
            <a:hlinkClick r:id="rId8" action="ppaction://hlinksldjump"/>
          </p:cNvPr>
          <p:cNvSpPr/>
          <p:nvPr/>
        </p:nvSpPr>
        <p:spPr>
          <a:xfrm>
            <a:off x="463637" y="3013656"/>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INSTRUCTOR</a:t>
            </a:r>
          </a:p>
        </p:txBody>
      </p:sp>
      <p:sp>
        <p:nvSpPr>
          <p:cNvPr id="24" name="Rectangle 23"/>
          <p:cNvSpPr/>
          <p:nvPr/>
        </p:nvSpPr>
        <p:spPr>
          <a:xfrm>
            <a:off x="463637" y="4610637"/>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RESERVE</a:t>
            </a:r>
          </a:p>
        </p:txBody>
      </p:sp>
      <p:graphicFrame>
        <p:nvGraphicFramePr>
          <p:cNvPr id="25" name="Table 24"/>
          <p:cNvGraphicFramePr>
            <a:graphicFrameLocks noGrp="1"/>
          </p:cNvGraphicFramePr>
          <p:nvPr>
            <p:extLst>
              <p:ext uri="{D42A27DB-BD31-4B8C-83A1-F6EECF244321}">
                <p14:modId xmlns:p14="http://schemas.microsoft.com/office/powerpoint/2010/main" val="1646887631"/>
              </p:ext>
            </p:extLst>
          </p:nvPr>
        </p:nvGraphicFramePr>
        <p:xfrm>
          <a:off x="3078052" y="1416674"/>
          <a:ext cx="8822027" cy="4403101"/>
        </p:xfrm>
        <a:graphic>
          <a:graphicData uri="http://schemas.openxmlformats.org/drawingml/2006/table">
            <a:tbl>
              <a:tblPr firstRow="1" bandRow="1">
                <a:tableStyleId>{5C22544A-7EE6-4342-B048-85BDC9FD1C3A}</a:tableStyleId>
              </a:tblPr>
              <a:tblGrid>
                <a:gridCol w="1509273">
                  <a:extLst>
                    <a:ext uri="{9D8B030D-6E8A-4147-A177-3AD203B41FA5}">
                      <a16:colId xmlns:a16="http://schemas.microsoft.com/office/drawing/2014/main" xmlns="" val="20000"/>
                    </a:ext>
                  </a:extLst>
                </a:gridCol>
                <a:gridCol w="949036">
                  <a:extLst>
                    <a:ext uri="{9D8B030D-6E8A-4147-A177-3AD203B41FA5}">
                      <a16:colId xmlns:a16="http://schemas.microsoft.com/office/drawing/2014/main" xmlns="" val="20001"/>
                    </a:ext>
                  </a:extLst>
                </a:gridCol>
                <a:gridCol w="1527048">
                  <a:extLst>
                    <a:ext uri="{9D8B030D-6E8A-4147-A177-3AD203B41FA5}">
                      <a16:colId xmlns:a16="http://schemas.microsoft.com/office/drawing/2014/main" xmlns="" val="20002"/>
                    </a:ext>
                  </a:extLst>
                </a:gridCol>
                <a:gridCol w="1561825">
                  <a:extLst>
                    <a:ext uri="{9D8B030D-6E8A-4147-A177-3AD203B41FA5}">
                      <a16:colId xmlns:a16="http://schemas.microsoft.com/office/drawing/2014/main" xmlns="" val="20003"/>
                    </a:ext>
                  </a:extLst>
                </a:gridCol>
                <a:gridCol w="2096443">
                  <a:extLst>
                    <a:ext uri="{9D8B030D-6E8A-4147-A177-3AD203B41FA5}">
                      <a16:colId xmlns:a16="http://schemas.microsoft.com/office/drawing/2014/main" xmlns="" val="20004"/>
                    </a:ext>
                  </a:extLst>
                </a:gridCol>
                <a:gridCol w="1178402">
                  <a:extLst>
                    <a:ext uri="{9D8B030D-6E8A-4147-A177-3AD203B41FA5}">
                      <a16:colId xmlns:a16="http://schemas.microsoft.com/office/drawing/2014/main" xmlns="" val="20005"/>
                    </a:ext>
                  </a:extLst>
                </a:gridCol>
              </a:tblGrid>
              <a:tr h="775270">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BUILDING</a:t>
                      </a: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ROOM</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DATE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TIME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INSTRUCTOR</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STATUS</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0"/>
                  </a:ext>
                </a:extLst>
              </a:tr>
              <a:tr h="90122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MONDAY, 09-30-2024</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KYLE LOMOGDA</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DECLINED</a:t>
                      </a:r>
                    </a:p>
                  </a:txBody>
                  <a:tcPr/>
                </a:tc>
                <a:extLst>
                  <a:ext uri="{0D108BD9-81ED-4DB2-BD59-A6C34878D82A}">
                    <a16:rowId xmlns:a16="http://schemas.microsoft.com/office/drawing/2014/main" xmlns="" val="10001"/>
                  </a:ext>
                </a:extLst>
              </a:tr>
              <a:tr h="907336">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204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THURSDAY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10-03-2024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DARRYL CRUZ</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DECLINED</a:t>
                      </a:r>
                    </a:p>
                  </a:txBody>
                  <a:tcPr/>
                </a:tc>
                <a:extLst>
                  <a:ext uri="{0D108BD9-81ED-4DB2-BD59-A6C34878D82A}">
                    <a16:rowId xmlns:a16="http://schemas.microsoft.com/office/drawing/2014/main" xmlns="" val="10002"/>
                  </a:ext>
                </a:extLst>
              </a:tr>
              <a:tr h="93345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CL 2</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TUESDAY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10-08-2024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4:00 – 7:00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MRS. GERALDINE SANTOS</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APPROVED</a:t>
                      </a:r>
                    </a:p>
                  </a:txBody>
                  <a:tcPr/>
                </a:tc>
                <a:extLst>
                  <a:ext uri="{0D108BD9-81ED-4DB2-BD59-A6C34878D82A}">
                    <a16:rowId xmlns:a16="http://schemas.microsoft.com/office/drawing/2014/main" xmlns="" val="10003"/>
                  </a:ext>
                </a:extLst>
              </a:tr>
              <a:tr h="885825">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COURT</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FRIDAY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10-11-2024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12:00 – 2:00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COLLYN SIMON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APPROVED</a:t>
                      </a:r>
                    </a:p>
                  </a:txBody>
                  <a:tcPr/>
                </a:tc>
                <a:extLst>
                  <a:ext uri="{0D108BD9-81ED-4DB2-BD59-A6C34878D82A}">
                    <a16:rowId xmlns:a16="http://schemas.microsoft.com/office/drawing/2014/main" xmlns="" val="10004"/>
                  </a:ext>
                </a:extLst>
              </a:tr>
            </a:tbl>
          </a:graphicData>
        </a:graphic>
      </p:graphicFrame>
      <p:sp>
        <p:nvSpPr>
          <p:cNvPr id="26" name="Rounded Rectangle 25"/>
          <p:cNvSpPr/>
          <p:nvPr/>
        </p:nvSpPr>
        <p:spPr>
          <a:xfrm>
            <a:off x="4037178"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ADD</a:t>
            </a:r>
          </a:p>
        </p:txBody>
      </p:sp>
      <p:sp>
        <p:nvSpPr>
          <p:cNvPr id="32" name="Rounded Rectangle 31"/>
          <p:cNvSpPr/>
          <p:nvPr/>
        </p:nvSpPr>
        <p:spPr>
          <a:xfrm>
            <a:off x="6633104"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EDIT</a:t>
            </a:r>
          </a:p>
        </p:txBody>
      </p:sp>
      <p:sp>
        <p:nvSpPr>
          <p:cNvPr id="33" name="Rounded Rectangle 32"/>
          <p:cNvSpPr/>
          <p:nvPr/>
        </p:nvSpPr>
        <p:spPr>
          <a:xfrm>
            <a:off x="9229030"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DELETE</a:t>
            </a:r>
          </a:p>
        </p:txBody>
      </p:sp>
      <p:sp>
        <p:nvSpPr>
          <p:cNvPr id="34" name="Rectangle 33"/>
          <p:cNvSpPr/>
          <p:nvPr/>
        </p:nvSpPr>
        <p:spPr>
          <a:xfrm>
            <a:off x="592208" y="2030499"/>
            <a:ext cx="184731" cy="369332"/>
          </a:xfrm>
          <a:prstGeom prst="rect">
            <a:avLst/>
          </a:prstGeom>
        </p:spPr>
        <p:txBody>
          <a:bodyPr wrap="none">
            <a:spAutoFit/>
          </a:bodyPr>
          <a:lstStyle/>
          <a:p>
            <a:pPr>
              <a:defRPr/>
            </a:pPr>
            <a:endParaRPr lang="en-US" dirty="0">
              <a:latin typeface="Arial Rounded MT Bold" panose="020F0704030504030204" pitchFamily="34"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4329" y="12879"/>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42569092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38637"/>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6"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7" name="Group 16"/>
          <p:cNvGrpSpPr/>
          <p:nvPr/>
        </p:nvGrpSpPr>
        <p:grpSpPr>
          <a:xfrm>
            <a:off x="11281894" y="158122"/>
            <a:ext cx="618186" cy="537338"/>
            <a:chOff x="2137893" y="3429000"/>
            <a:chExt cx="1068946" cy="833551"/>
          </a:xfrm>
          <a:solidFill>
            <a:schemeClr val="bg1"/>
          </a:solidFill>
        </p:grpSpPr>
        <p:sp>
          <p:nvSpPr>
            <p:cNvPr id="18" name="Flowchart: Terminator 1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Terminator 1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Terminator 1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hlinkClick r:id="rId4" action="ppaction://hlinksldjump"/>
          </p:cNvPr>
          <p:cNvPicPr>
            <a:picLocks noChangeAspect="1"/>
          </p:cNvPicPr>
          <p:nvPr/>
        </p:nvPicPr>
        <p:blipFill>
          <a:blip r:embed="rId5">
            <a:biLevel thresh="25000"/>
            <a:extLst>
              <a:ext uri="{BEBA8EAE-BF5A-486C-A8C5-ECC9F3942E4B}">
                <a14:imgProps xmlns:a14="http://schemas.microsoft.com/office/drawing/2010/main">
                  <a14:imgLayer r:embed="rId6">
                    <a14:imgEffect>
                      <a14:backgroundRemoval t="0" b="97990" l="0" r="100000">
                        <a14:foregroundMark x1="15000" y1="45226" x2="15000" y2="45226"/>
                        <a14:foregroundMark x1="87000" y1="48241" x2="87000" y2="48241"/>
                        <a14:foregroundMark x1="67000" y1="30151" x2="67000" y2="30151"/>
                      </a14:backgroundRemoval>
                    </a14:imgEffect>
                  </a14:imgLayer>
                </a14:imgProps>
              </a:ext>
            </a:extLst>
          </a:blip>
          <a:stretch>
            <a:fillRect/>
          </a:stretch>
        </p:blipFill>
        <p:spPr>
          <a:xfrm>
            <a:off x="10420081" y="74218"/>
            <a:ext cx="707266" cy="689815"/>
          </a:xfrm>
          <a:prstGeom prst="rect">
            <a:avLst/>
          </a:prstGeom>
        </p:spPr>
      </p:pic>
      <p:sp>
        <p:nvSpPr>
          <p:cNvPr id="21" name="Rectangle 20">
            <a:hlinkClick r:id="rId7" action="ppaction://hlinksldjump"/>
          </p:cNvPr>
          <p:cNvSpPr/>
          <p:nvPr/>
        </p:nvSpPr>
        <p:spPr>
          <a:xfrm>
            <a:off x="463638" y="1416675"/>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ROOM</a:t>
            </a:r>
          </a:p>
        </p:txBody>
      </p:sp>
      <p:sp>
        <p:nvSpPr>
          <p:cNvPr id="22" name="Rectangle 21">
            <a:hlinkClick r:id="rId8" action="ppaction://hlinksldjump"/>
          </p:cNvPr>
          <p:cNvSpPr/>
          <p:nvPr/>
        </p:nvSpPr>
        <p:spPr>
          <a:xfrm>
            <a:off x="463637" y="3013656"/>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INSTRUCTOR</a:t>
            </a:r>
          </a:p>
        </p:txBody>
      </p:sp>
      <p:sp>
        <p:nvSpPr>
          <p:cNvPr id="24" name="Rectangle 23"/>
          <p:cNvSpPr/>
          <p:nvPr/>
        </p:nvSpPr>
        <p:spPr>
          <a:xfrm>
            <a:off x="463637" y="4610637"/>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RESERVE</a:t>
            </a:r>
          </a:p>
        </p:txBody>
      </p:sp>
      <p:graphicFrame>
        <p:nvGraphicFramePr>
          <p:cNvPr id="25" name="Table 24"/>
          <p:cNvGraphicFramePr>
            <a:graphicFrameLocks noGrp="1"/>
          </p:cNvGraphicFramePr>
          <p:nvPr>
            <p:extLst>
              <p:ext uri="{D42A27DB-BD31-4B8C-83A1-F6EECF244321}">
                <p14:modId xmlns:p14="http://schemas.microsoft.com/office/powerpoint/2010/main" val="2206117661"/>
              </p:ext>
            </p:extLst>
          </p:nvPr>
        </p:nvGraphicFramePr>
        <p:xfrm>
          <a:off x="3078052" y="1416674"/>
          <a:ext cx="8822027" cy="4403101"/>
        </p:xfrm>
        <a:graphic>
          <a:graphicData uri="http://schemas.openxmlformats.org/drawingml/2006/table">
            <a:tbl>
              <a:tblPr firstRow="1" bandRow="1">
                <a:tableStyleId>{5C22544A-7EE6-4342-B048-85BDC9FD1C3A}</a:tableStyleId>
              </a:tblPr>
              <a:tblGrid>
                <a:gridCol w="1509273">
                  <a:extLst>
                    <a:ext uri="{9D8B030D-6E8A-4147-A177-3AD203B41FA5}">
                      <a16:colId xmlns:a16="http://schemas.microsoft.com/office/drawing/2014/main" xmlns="" val="20000"/>
                    </a:ext>
                  </a:extLst>
                </a:gridCol>
                <a:gridCol w="949036">
                  <a:extLst>
                    <a:ext uri="{9D8B030D-6E8A-4147-A177-3AD203B41FA5}">
                      <a16:colId xmlns:a16="http://schemas.microsoft.com/office/drawing/2014/main" xmlns="" val="20001"/>
                    </a:ext>
                  </a:extLst>
                </a:gridCol>
                <a:gridCol w="1527048">
                  <a:extLst>
                    <a:ext uri="{9D8B030D-6E8A-4147-A177-3AD203B41FA5}">
                      <a16:colId xmlns:a16="http://schemas.microsoft.com/office/drawing/2014/main" xmlns="" val="20002"/>
                    </a:ext>
                  </a:extLst>
                </a:gridCol>
                <a:gridCol w="1561825">
                  <a:extLst>
                    <a:ext uri="{9D8B030D-6E8A-4147-A177-3AD203B41FA5}">
                      <a16:colId xmlns:a16="http://schemas.microsoft.com/office/drawing/2014/main" xmlns="" val="20003"/>
                    </a:ext>
                  </a:extLst>
                </a:gridCol>
                <a:gridCol w="2096443">
                  <a:extLst>
                    <a:ext uri="{9D8B030D-6E8A-4147-A177-3AD203B41FA5}">
                      <a16:colId xmlns:a16="http://schemas.microsoft.com/office/drawing/2014/main" xmlns="" val="20004"/>
                    </a:ext>
                  </a:extLst>
                </a:gridCol>
                <a:gridCol w="1178402">
                  <a:extLst>
                    <a:ext uri="{9D8B030D-6E8A-4147-A177-3AD203B41FA5}">
                      <a16:colId xmlns:a16="http://schemas.microsoft.com/office/drawing/2014/main" xmlns="" val="20005"/>
                    </a:ext>
                  </a:extLst>
                </a:gridCol>
              </a:tblGrid>
              <a:tr h="775270">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BUILDING</a:t>
                      </a: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ROOM</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DATE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TIME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INSTRUCTOR</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STATUS</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0"/>
                  </a:ext>
                </a:extLst>
              </a:tr>
              <a:tr h="90122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MONDAY, 09-30-2024</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KYLE LOMOGDA</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DECLINED</a:t>
                      </a:r>
                    </a:p>
                  </a:txBody>
                  <a:tcPr/>
                </a:tc>
                <a:extLst>
                  <a:ext uri="{0D108BD9-81ED-4DB2-BD59-A6C34878D82A}">
                    <a16:rowId xmlns:a16="http://schemas.microsoft.com/office/drawing/2014/main" xmlns="" val="10001"/>
                  </a:ext>
                </a:extLst>
              </a:tr>
              <a:tr h="907336">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204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THURSDAY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10-03-2024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DARRYL CRUZ</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DECLINED</a:t>
                      </a:r>
                    </a:p>
                  </a:txBody>
                  <a:tcPr/>
                </a:tc>
                <a:extLst>
                  <a:ext uri="{0D108BD9-81ED-4DB2-BD59-A6C34878D82A}">
                    <a16:rowId xmlns:a16="http://schemas.microsoft.com/office/drawing/2014/main" xmlns="" val="10002"/>
                  </a:ext>
                </a:extLst>
              </a:tr>
              <a:tr h="93345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CL 2</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TUESDAY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10-08-2024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4:00 – 7:00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MRS. GERALDINE SANTOS</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APPROVED</a:t>
                      </a:r>
                    </a:p>
                  </a:txBody>
                  <a:tcPr/>
                </a:tc>
                <a:extLst>
                  <a:ext uri="{0D108BD9-81ED-4DB2-BD59-A6C34878D82A}">
                    <a16:rowId xmlns:a16="http://schemas.microsoft.com/office/drawing/2014/main" xmlns="" val="10003"/>
                  </a:ext>
                </a:extLst>
              </a:tr>
              <a:tr h="885825">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COURT</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FRIDAY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10-11-2024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12:00 – 2:00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COLLYN SIMON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DECLINED</a:t>
                      </a:r>
                    </a:p>
                  </a:txBody>
                  <a:tcPr/>
                </a:tc>
                <a:extLst>
                  <a:ext uri="{0D108BD9-81ED-4DB2-BD59-A6C34878D82A}">
                    <a16:rowId xmlns:a16="http://schemas.microsoft.com/office/drawing/2014/main" xmlns="" val="10004"/>
                  </a:ext>
                </a:extLst>
              </a:tr>
            </a:tbl>
          </a:graphicData>
        </a:graphic>
      </p:graphicFrame>
      <p:sp>
        <p:nvSpPr>
          <p:cNvPr id="26" name="Rounded Rectangle 25"/>
          <p:cNvSpPr/>
          <p:nvPr/>
        </p:nvSpPr>
        <p:spPr>
          <a:xfrm>
            <a:off x="4037178"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ADD</a:t>
            </a:r>
          </a:p>
        </p:txBody>
      </p:sp>
      <p:sp>
        <p:nvSpPr>
          <p:cNvPr id="32" name="Rounded Rectangle 31"/>
          <p:cNvSpPr/>
          <p:nvPr/>
        </p:nvSpPr>
        <p:spPr>
          <a:xfrm>
            <a:off x="6633104"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EDIT</a:t>
            </a:r>
          </a:p>
        </p:txBody>
      </p:sp>
      <p:sp>
        <p:nvSpPr>
          <p:cNvPr id="33" name="Rounded Rectangle 32"/>
          <p:cNvSpPr/>
          <p:nvPr/>
        </p:nvSpPr>
        <p:spPr>
          <a:xfrm>
            <a:off x="9229030"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DELETE</a:t>
            </a:r>
          </a:p>
        </p:txBody>
      </p:sp>
      <p:sp>
        <p:nvSpPr>
          <p:cNvPr id="34" name="Rectangle 33"/>
          <p:cNvSpPr/>
          <p:nvPr/>
        </p:nvSpPr>
        <p:spPr>
          <a:xfrm>
            <a:off x="592208" y="2030499"/>
            <a:ext cx="184731" cy="369332"/>
          </a:xfrm>
          <a:prstGeom prst="rect">
            <a:avLst/>
          </a:prstGeom>
        </p:spPr>
        <p:txBody>
          <a:bodyPr wrap="none">
            <a:spAutoFit/>
          </a:bodyPr>
          <a:lstStyle/>
          <a:p>
            <a:pPr>
              <a:defRPr/>
            </a:pPr>
            <a:endParaRPr lang="en-US" dirty="0">
              <a:latin typeface="Arial Rounded MT Bold" panose="020F0704030504030204" pitchFamily="34"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4329" y="12879"/>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88385151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38637"/>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6"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7" name="Group 16"/>
          <p:cNvGrpSpPr/>
          <p:nvPr/>
        </p:nvGrpSpPr>
        <p:grpSpPr>
          <a:xfrm>
            <a:off x="11281894" y="158122"/>
            <a:ext cx="618186" cy="537338"/>
            <a:chOff x="2137893" y="3429000"/>
            <a:chExt cx="1068946" cy="833551"/>
          </a:xfrm>
          <a:solidFill>
            <a:schemeClr val="bg1"/>
          </a:solidFill>
        </p:grpSpPr>
        <p:sp>
          <p:nvSpPr>
            <p:cNvPr id="18" name="Flowchart: Terminator 1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Terminator 1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Terminator 1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hlinkClick r:id="rId4" action="ppaction://hlinksldjump"/>
          </p:cNvPr>
          <p:cNvPicPr>
            <a:picLocks noChangeAspect="1"/>
          </p:cNvPicPr>
          <p:nvPr/>
        </p:nvPicPr>
        <p:blipFill>
          <a:blip r:embed="rId5">
            <a:biLevel thresh="25000"/>
            <a:extLst>
              <a:ext uri="{BEBA8EAE-BF5A-486C-A8C5-ECC9F3942E4B}">
                <a14:imgProps xmlns:a14="http://schemas.microsoft.com/office/drawing/2010/main">
                  <a14:imgLayer r:embed="rId6">
                    <a14:imgEffect>
                      <a14:backgroundRemoval t="0" b="97990" l="0" r="100000">
                        <a14:foregroundMark x1="15000" y1="45226" x2="15000" y2="45226"/>
                        <a14:foregroundMark x1="87000" y1="48241" x2="87000" y2="48241"/>
                        <a14:foregroundMark x1="67000" y1="30151" x2="67000" y2="30151"/>
                      </a14:backgroundRemoval>
                    </a14:imgEffect>
                  </a14:imgLayer>
                </a14:imgProps>
              </a:ext>
            </a:extLst>
          </a:blip>
          <a:stretch>
            <a:fillRect/>
          </a:stretch>
        </p:blipFill>
        <p:spPr>
          <a:xfrm>
            <a:off x="10420081" y="74218"/>
            <a:ext cx="707266" cy="689815"/>
          </a:xfrm>
          <a:prstGeom prst="rect">
            <a:avLst/>
          </a:prstGeom>
        </p:spPr>
      </p:pic>
      <p:sp>
        <p:nvSpPr>
          <p:cNvPr id="21" name="Rectangle 20">
            <a:hlinkClick r:id="rId7" action="ppaction://hlinksldjump"/>
          </p:cNvPr>
          <p:cNvSpPr/>
          <p:nvPr/>
        </p:nvSpPr>
        <p:spPr>
          <a:xfrm>
            <a:off x="463638" y="1416675"/>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ROOM</a:t>
            </a:r>
          </a:p>
        </p:txBody>
      </p:sp>
      <p:sp>
        <p:nvSpPr>
          <p:cNvPr id="22" name="Rectangle 21">
            <a:hlinkClick r:id="rId8" action="ppaction://hlinksldjump"/>
          </p:cNvPr>
          <p:cNvSpPr/>
          <p:nvPr/>
        </p:nvSpPr>
        <p:spPr>
          <a:xfrm>
            <a:off x="463637" y="3013656"/>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INSTRUCTOR</a:t>
            </a:r>
          </a:p>
        </p:txBody>
      </p:sp>
      <p:sp>
        <p:nvSpPr>
          <p:cNvPr id="24" name="Rectangle 23"/>
          <p:cNvSpPr/>
          <p:nvPr/>
        </p:nvSpPr>
        <p:spPr>
          <a:xfrm>
            <a:off x="463637" y="4610637"/>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RESERVE</a:t>
            </a:r>
          </a:p>
        </p:txBody>
      </p:sp>
      <p:graphicFrame>
        <p:nvGraphicFramePr>
          <p:cNvPr id="25" name="Table 24"/>
          <p:cNvGraphicFramePr>
            <a:graphicFrameLocks noGrp="1"/>
          </p:cNvGraphicFramePr>
          <p:nvPr>
            <p:extLst>
              <p:ext uri="{D42A27DB-BD31-4B8C-83A1-F6EECF244321}">
                <p14:modId xmlns:p14="http://schemas.microsoft.com/office/powerpoint/2010/main" val="2195262108"/>
              </p:ext>
            </p:extLst>
          </p:nvPr>
        </p:nvGraphicFramePr>
        <p:xfrm>
          <a:off x="3078052" y="1416674"/>
          <a:ext cx="8822027" cy="4403101"/>
        </p:xfrm>
        <a:graphic>
          <a:graphicData uri="http://schemas.openxmlformats.org/drawingml/2006/table">
            <a:tbl>
              <a:tblPr firstRow="1" bandRow="1">
                <a:tableStyleId>{5C22544A-7EE6-4342-B048-85BDC9FD1C3A}</a:tableStyleId>
              </a:tblPr>
              <a:tblGrid>
                <a:gridCol w="1509273">
                  <a:extLst>
                    <a:ext uri="{9D8B030D-6E8A-4147-A177-3AD203B41FA5}">
                      <a16:colId xmlns:a16="http://schemas.microsoft.com/office/drawing/2014/main" xmlns="" val="20000"/>
                    </a:ext>
                  </a:extLst>
                </a:gridCol>
                <a:gridCol w="949036">
                  <a:extLst>
                    <a:ext uri="{9D8B030D-6E8A-4147-A177-3AD203B41FA5}">
                      <a16:colId xmlns:a16="http://schemas.microsoft.com/office/drawing/2014/main" xmlns="" val="20001"/>
                    </a:ext>
                  </a:extLst>
                </a:gridCol>
                <a:gridCol w="1527048">
                  <a:extLst>
                    <a:ext uri="{9D8B030D-6E8A-4147-A177-3AD203B41FA5}">
                      <a16:colId xmlns:a16="http://schemas.microsoft.com/office/drawing/2014/main" xmlns="" val="20002"/>
                    </a:ext>
                  </a:extLst>
                </a:gridCol>
                <a:gridCol w="1561825">
                  <a:extLst>
                    <a:ext uri="{9D8B030D-6E8A-4147-A177-3AD203B41FA5}">
                      <a16:colId xmlns:a16="http://schemas.microsoft.com/office/drawing/2014/main" xmlns="" val="20003"/>
                    </a:ext>
                  </a:extLst>
                </a:gridCol>
                <a:gridCol w="2096443">
                  <a:extLst>
                    <a:ext uri="{9D8B030D-6E8A-4147-A177-3AD203B41FA5}">
                      <a16:colId xmlns:a16="http://schemas.microsoft.com/office/drawing/2014/main" xmlns="" val="20004"/>
                    </a:ext>
                  </a:extLst>
                </a:gridCol>
                <a:gridCol w="1178402">
                  <a:extLst>
                    <a:ext uri="{9D8B030D-6E8A-4147-A177-3AD203B41FA5}">
                      <a16:colId xmlns:a16="http://schemas.microsoft.com/office/drawing/2014/main" xmlns="" val="20005"/>
                    </a:ext>
                  </a:extLst>
                </a:gridCol>
              </a:tblGrid>
              <a:tr h="775270">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BUILDING</a:t>
                      </a: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ROOM</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DATE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TIME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INSTRUCTOR</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STATUS</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0"/>
                  </a:ext>
                </a:extLst>
              </a:tr>
              <a:tr h="90122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MONDAY, 09-30-2024</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KYLE LOMOGDA</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DECLINED</a:t>
                      </a:r>
                    </a:p>
                  </a:txBody>
                  <a:tcPr/>
                </a:tc>
                <a:extLst>
                  <a:ext uri="{0D108BD9-81ED-4DB2-BD59-A6C34878D82A}">
                    <a16:rowId xmlns:a16="http://schemas.microsoft.com/office/drawing/2014/main" xmlns="" val="10001"/>
                  </a:ext>
                </a:extLst>
              </a:tr>
              <a:tr h="907336">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204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THURSDAY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10-03-2024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DARRYL CRUZ</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DECLINED</a:t>
                      </a:r>
                    </a:p>
                  </a:txBody>
                  <a:tcPr/>
                </a:tc>
                <a:extLst>
                  <a:ext uri="{0D108BD9-81ED-4DB2-BD59-A6C34878D82A}">
                    <a16:rowId xmlns:a16="http://schemas.microsoft.com/office/drawing/2014/main" xmlns="" val="10002"/>
                  </a:ext>
                </a:extLst>
              </a:tr>
              <a:tr h="93345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CL 2</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TUESDAY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10-08-2024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4:00 – 7:00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MRS. GERALDINE SANTOS</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DECLINED</a:t>
                      </a:r>
                    </a:p>
                  </a:txBody>
                  <a:tcPr/>
                </a:tc>
                <a:extLst>
                  <a:ext uri="{0D108BD9-81ED-4DB2-BD59-A6C34878D82A}">
                    <a16:rowId xmlns:a16="http://schemas.microsoft.com/office/drawing/2014/main" xmlns="" val="10003"/>
                  </a:ext>
                </a:extLst>
              </a:tr>
              <a:tr h="885825">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COURT</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FRIDAY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10-11-2024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12:00 – 2:00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COLLYN SIMON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4"/>
                  </a:ext>
                </a:extLst>
              </a:tr>
            </a:tbl>
          </a:graphicData>
        </a:graphic>
      </p:graphicFrame>
      <p:sp>
        <p:nvSpPr>
          <p:cNvPr id="26" name="Rounded Rectangle 25"/>
          <p:cNvSpPr/>
          <p:nvPr/>
        </p:nvSpPr>
        <p:spPr>
          <a:xfrm>
            <a:off x="4037178"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ADD</a:t>
            </a:r>
          </a:p>
        </p:txBody>
      </p:sp>
      <p:sp>
        <p:nvSpPr>
          <p:cNvPr id="32" name="Rounded Rectangle 31"/>
          <p:cNvSpPr/>
          <p:nvPr/>
        </p:nvSpPr>
        <p:spPr>
          <a:xfrm>
            <a:off x="6633104"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EDIT</a:t>
            </a:r>
          </a:p>
        </p:txBody>
      </p:sp>
      <p:sp>
        <p:nvSpPr>
          <p:cNvPr id="33" name="Rounded Rectangle 32"/>
          <p:cNvSpPr/>
          <p:nvPr/>
        </p:nvSpPr>
        <p:spPr>
          <a:xfrm>
            <a:off x="9229030"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DELETE</a:t>
            </a:r>
          </a:p>
        </p:txBody>
      </p:sp>
      <p:sp>
        <p:nvSpPr>
          <p:cNvPr id="34" name="Rectangle 33"/>
          <p:cNvSpPr/>
          <p:nvPr/>
        </p:nvSpPr>
        <p:spPr>
          <a:xfrm>
            <a:off x="592208" y="2030499"/>
            <a:ext cx="184731" cy="369332"/>
          </a:xfrm>
          <a:prstGeom prst="rect">
            <a:avLst/>
          </a:prstGeom>
        </p:spPr>
        <p:txBody>
          <a:bodyPr wrap="none">
            <a:spAutoFit/>
          </a:bodyPr>
          <a:lstStyle/>
          <a:p>
            <a:pPr>
              <a:defRPr/>
            </a:pPr>
            <a:endParaRPr lang="en-US" dirty="0">
              <a:latin typeface="Arial Rounded MT Bold" panose="020F0704030504030204" pitchFamily="34"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4329" y="12879"/>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0" name="Rectangle 39">
            <a:hlinkClick r:id="rId10" action="ppaction://hlinksldjump"/>
            <a:extLst>
              <a:ext uri="{FF2B5EF4-FFF2-40B4-BE49-F238E27FC236}">
                <a16:creationId xmlns:a16="http://schemas.microsoft.com/office/drawing/2014/main" xmlns="" id="{47B69D5E-19A9-434A-A26E-BC4708DCDCD9}"/>
              </a:ext>
            </a:extLst>
          </p:cNvPr>
          <p:cNvSpPr/>
          <p:nvPr/>
        </p:nvSpPr>
        <p:spPr>
          <a:xfrm>
            <a:off x="10764271" y="4962072"/>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APPROVE</a:t>
            </a:r>
          </a:p>
        </p:txBody>
      </p:sp>
      <p:sp>
        <p:nvSpPr>
          <p:cNvPr id="41" name="Rectangle 40">
            <a:hlinkClick r:id="rId11" action="ppaction://hlinksldjump"/>
            <a:extLst>
              <a:ext uri="{FF2B5EF4-FFF2-40B4-BE49-F238E27FC236}">
                <a16:creationId xmlns:a16="http://schemas.microsoft.com/office/drawing/2014/main" xmlns="" id="{23BCCD6C-3BBB-4FC5-A9FB-870D9363992A}"/>
              </a:ext>
            </a:extLst>
          </p:cNvPr>
          <p:cNvSpPr/>
          <p:nvPr/>
        </p:nvSpPr>
        <p:spPr>
          <a:xfrm>
            <a:off x="10754828" y="5395897"/>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DECLINE</a:t>
            </a:r>
          </a:p>
        </p:txBody>
      </p:sp>
    </p:spTree>
    <p:extLst>
      <p:ext uri="{BB962C8B-B14F-4D97-AF65-F5344CB8AC3E}">
        <p14:creationId xmlns:p14="http://schemas.microsoft.com/office/powerpoint/2010/main" val="418230738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38637"/>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6"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7" name="Group 16"/>
          <p:cNvGrpSpPr/>
          <p:nvPr/>
        </p:nvGrpSpPr>
        <p:grpSpPr>
          <a:xfrm>
            <a:off x="11281894" y="158122"/>
            <a:ext cx="618186" cy="537338"/>
            <a:chOff x="2137893" y="3429000"/>
            <a:chExt cx="1068946" cy="833551"/>
          </a:xfrm>
          <a:solidFill>
            <a:schemeClr val="bg1"/>
          </a:solidFill>
        </p:grpSpPr>
        <p:sp>
          <p:nvSpPr>
            <p:cNvPr id="18" name="Flowchart: Terminator 1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Terminator 1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Terminator 1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hlinkClick r:id="rId4" action="ppaction://hlinksldjump"/>
          </p:cNvPr>
          <p:cNvPicPr>
            <a:picLocks noChangeAspect="1"/>
          </p:cNvPicPr>
          <p:nvPr/>
        </p:nvPicPr>
        <p:blipFill>
          <a:blip r:embed="rId5">
            <a:biLevel thresh="25000"/>
            <a:extLst>
              <a:ext uri="{BEBA8EAE-BF5A-486C-A8C5-ECC9F3942E4B}">
                <a14:imgProps xmlns:a14="http://schemas.microsoft.com/office/drawing/2010/main">
                  <a14:imgLayer r:embed="rId6">
                    <a14:imgEffect>
                      <a14:backgroundRemoval t="0" b="97990" l="0" r="100000">
                        <a14:foregroundMark x1="15000" y1="45226" x2="15000" y2="45226"/>
                        <a14:foregroundMark x1="87000" y1="48241" x2="87000" y2="48241"/>
                        <a14:foregroundMark x1="67000" y1="30151" x2="67000" y2="30151"/>
                      </a14:backgroundRemoval>
                    </a14:imgEffect>
                  </a14:imgLayer>
                </a14:imgProps>
              </a:ext>
            </a:extLst>
          </a:blip>
          <a:stretch>
            <a:fillRect/>
          </a:stretch>
        </p:blipFill>
        <p:spPr>
          <a:xfrm>
            <a:off x="10420081" y="74218"/>
            <a:ext cx="707266" cy="689815"/>
          </a:xfrm>
          <a:prstGeom prst="rect">
            <a:avLst/>
          </a:prstGeom>
        </p:spPr>
      </p:pic>
      <p:sp>
        <p:nvSpPr>
          <p:cNvPr id="21" name="Rectangle 20">
            <a:hlinkClick r:id="rId7" action="ppaction://hlinksldjump"/>
          </p:cNvPr>
          <p:cNvSpPr/>
          <p:nvPr/>
        </p:nvSpPr>
        <p:spPr>
          <a:xfrm>
            <a:off x="463638" y="1416675"/>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ROOM</a:t>
            </a:r>
          </a:p>
        </p:txBody>
      </p:sp>
      <p:sp>
        <p:nvSpPr>
          <p:cNvPr id="22" name="Rectangle 21">
            <a:hlinkClick r:id="rId8" action="ppaction://hlinksldjump"/>
          </p:cNvPr>
          <p:cNvSpPr/>
          <p:nvPr/>
        </p:nvSpPr>
        <p:spPr>
          <a:xfrm>
            <a:off x="463637" y="3013656"/>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INSTRUCTOR</a:t>
            </a:r>
          </a:p>
        </p:txBody>
      </p:sp>
      <p:sp>
        <p:nvSpPr>
          <p:cNvPr id="24" name="Rectangle 23"/>
          <p:cNvSpPr/>
          <p:nvPr/>
        </p:nvSpPr>
        <p:spPr>
          <a:xfrm>
            <a:off x="463637" y="4610637"/>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RESERVE</a:t>
            </a:r>
          </a:p>
        </p:txBody>
      </p:sp>
      <p:graphicFrame>
        <p:nvGraphicFramePr>
          <p:cNvPr id="25" name="Table 24"/>
          <p:cNvGraphicFramePr>
            <a:graphicFrameLocks noGrp="1"/>
          </p:cNvGraphicFramePr>
          <p:nvPr>
            <p:extLst>
              <p:ext uri="{D42A27DB-BD31-4B8C-83A1-F6EECF244321}">
                <p14:modId xmlns:p14="http://schemas.microsoft.com/office/powerpoint/2010/main" val="1393517584"/>
              </p:ext>
            </p:extLst>
          </p:nvPr>
        </p:nvGraphicFramePr>
        <p:xfrm>
          <a:off x="3078052" y="1416674"/>
          <a:ext cx="8822027" cy="4403101"/>
        </p:xfrm>
        <a:graphic>
          <a:graphicData uri="http://schemas.openxmlformats.org/drawingml/2006/table">
            <a:tbl>
              <a:tblPr firstRow="1" bandRow="1">
                <a:tableStyleId>{5C22544A-7EE6-4342-B048-85BDC9FD1C3A}</a:tableStyleId>
              </a:tblPr>
              <a:tblGrid>
                <a:gridCol w="1509273">
                  <a:extLst>
                    <a:ext uri="{9D8B030D-6E8A-4147-A177-3AD203B41FA5}">
                      <a16:colId xmlns:a16="http://schemas.microsoft.com/office/drawing/2014/main" xmlns="" val="20000"/>
                    </a:ext>
                  </a:extLst>
                </a:gridCol>
                <a:gridCol w="949036">
                  <a:extLst>
                    <a:ext uri="{9D8B030D-6E8A-4147-A177-3AD203B41FA5}">
                      <a16:colId xmlns:a16="http://schemas.microsoft.com/office/drawing/2014/main" xmlns="" val="20001"/>
                    </a:ext>
                  </a:extLst>
                </a:gridCol>
                <a:gridCol w="1527048">
                  <a:extLst>
                    <a:ext uri="{9D8B030D-6E8A-4147-A177-3AD203B41FA5}">
                      <a16:colId xmlns:a16="http://schemas.microsoft.com/office/drawing/2014/main" xmlns="" val="20002"/>
                    </a:ext>
                  </a:extLst>
                </a:gridCol>
                <a:gridCol w="1561825">
                  <a:extLst>
                    <a:ext uri="{9D8B030D-6E8A-4147-A177-3AD203B41FA5}">
                      <a16:colId xmlns:a16="http://schemas.microsoft.com/office/drawing/2014/main" xmlns="" val="20003"/>
                    </a:ext>
                  </a:extLst>
                </a:gridCol>
                <a:gridCol w="2096443">
                  <a:extLst>
                    <a:ext uri="{9D8B030D-6E8A-4147-A177-3AD203B41FA5}">
                      <a16:colId xmlns:a16="http://schemas.microsoft.com/office/drawing/2014/main" xmlns="" val="20004"/>
                    </a:ext>
                  </a:extLst>
                </a:gridCol>
                <a:gridCol w="1178402">
                  <a:extLst>
                    <a:ext uri="{9D8B030D-6E8A-4147-A177-3AD203B41FA5}">
                      <a16:colId xmlns:a16="http://schemas.microsoft.com/office/drawing/2014/main" xmlns="" val="20005"/>
                    </a:ext>
                  </a:extLst>
                </a:gridCol>
              </a:tblGrid>
              <a:tr h="775270">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BUILDING</a:t>
                      </a: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ROOM</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DATE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TIME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INSTRUCTOR</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STATUS</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0"/>
                  </a:ext>
                </a:extLst>
              </a:tr>
              <a:tr h="90122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MONDAY, 09-30-2024</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KYLE LOMOGDA</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DECLINED</a:t>
                      </a:r>
                    </a:p>
                  </a:txBody>
                  <a:tcPr/>
                </a:tc>
                <a:extLst>
                  <a:ext uri="{0D108BD9-81ED-4DB2-BD59-A6C34878D82A}">
                    <a16:rowId xmlns:a16="http://schemas.microsoft.com/office/drawing/2014/main" xmlns="" val="10001"/>
                  </a:ext>
                </a:extLst>
              </a:tr>
              <a:tr h="907336">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204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THURSDAY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10-03-2024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DARRYL CRUZ</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DECLINED</a:t>
                      </a:r>
                    </a:p>
                  </a:txBody>
                  <a:tcPr/>
                </a:tc>
                <a:extLst>
                  <a:ext uri="{0D108BD9-81ED-4DB2-BD59-A6C34878D82A}">
                    <a16:rowId xmlns:a16="http://schemas.microsoft.com/office/drawing/2014/main" xmlns="" val="10002"/>
                  </a:ext>
                </a:extLst>
              </a:tr>
              <a:tr h="93345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CL 2</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TUESDAY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10-08-2024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4:00 – 7:00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MRS. GERALDINE SANTOS</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DECLINED</a:t>
                      </a:r>
                    </a:p>
                  </a:txBody>
                  <a:tcPr/>
                </a:tc>
                <a:extLst>
                  <a:ext uri="{0D108BD9-81ED-4DB2-BD59-A6C34878D82A}">
                    <a16:rowId xmlns:a16="http://schemas.microsoft.com/office/drawing/2014/main" xmlns="" val="10003"/>
                  </a:ext>
                </a:extLst>
              </a:tr>
              <a:tr h="885825">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COURT</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FRIDAY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10-11-2024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12:00 – 2:00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COLLYN SIMON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APPROVED</a:t>
                      </a:r>
                    </a:p>
                  </a:txBody>
                  <a:tcPr/>
                </a:tc>
                <a:extLst>
                  <a:ext uri="{0D108BD9-81ED-4DB2-BD59-A6C34878D82A}">
                    <a16:rowId xmlns:a16="http://schemas.microsoft.com/office/drawing/2014/main" xmlns="" val="10004"/>
                  </a:ext>
                </a:extLst>
              </a:tr>
            </a:tbl>
          </a:graphicData>
        </a:graphic>
      </p:graphicFrame>
      <p:sp>
        <p:nvSpPr>
          <p:cNvPr id="26" name="Rounded Rectangle 25"/>
          <p:cNvSpPr/>
          <p:nvPr/>
        </p:nvSpPr>
        <p:spPr>
          <a:xfrm>
            <a:off x="4037178"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ADD</a:t>
            </a:r>
          </a:p>
        </p:txBody>
      </p:sp>
      <p:sp>
        <p:nvSpPr>
          <p:cNvPr id="32" name="Rounded Rectangle 31"/>
          <p:cNvSpPr/>
          <p:nvPr/>
        </p:nvSpPr>
        <p:spPr>
          <a:xfrm>
            <a:off x="6633104"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EDIT</a:t>
            </a:r>
          </a:p>
        </p:txBody>
      </p:sp>
      <p:sp>
        <p:nvSpPr>
          <p:cNvPr id="33" name="Rounded Rectangle 32"/>
          <p:cNvSpPr/>
          <p:nvPr/>
        </p:nvSpPr>
        <p:spPr>
          <a:xfrm>
            <a:off x="9229030"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DELETE</a:t>
            </a:r>
          </a:p>
        </p:txBody>
      </p:sp>
      <p:sp>
        <p:nvSpPr>
          <p:cNvPr id="34" name="Rectangle 33"/>
          <p:cNvSpPr/>
          <p:nvPr/>
        </p:nvSpPr>
        <p:spPr>
          <a:xfrm>
            <a:off x="592208" y="2030499"/>
            <a:ext cx="184731" cy="369332"/>
          </a:xfrm>
          <a:prstGeom prst="rect">
            <a:avLst/>
          </a:prstGeom>
        </p:spPr>
        <p:txBody>
          <a:bodyPr wrap="none">
            <a:spAutoFit/>
          </a:bodyPr>
          <a:lstStyle/>
          <a:p>
            <a:pPr>
              <a:defRPr/>
            </a:pPr>
            <a:endParaRPr lang="en-US" dirty="0">
              <a:latin typeface="Arial Rounded MT Bold" panose="020F0704030504030204" pitchFamily="34"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4329" y="12879"/>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50462292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38637"/>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6"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7" name="Group 16"/>
          <p:cNvGrpSpPr/>
          <p:nvPr/>
        </p:nvGrpSpPr>
        <p:grpSpPr>
          <a:xfrm>
            <a:off x="11281894" y="158122"/>
            <a:ext cx="618186" cy="537338"/>
            <a:chOff x="2137893" y="3429000"/>
            <a:chExt cx="1068946" cy="833551"/>
          </a:xfrm>
          <a:solidFill>
            <a:schemeClr val="bg1"/>
          </a:solidFill>
        </p:grpSpPr>
        <p:sp>
          <p:nvSpPr>
            <p:cNvPr id="18" name="Flowchart: Terminator 1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Terminator 1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Terminator 1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hlinkClick r:id="rId4" action="ppaction://hlinksldjump"/>
          </p:cNvPr>
          <p:cNvPicPr>
            <a:picLocks noChangeAspect="1"/>
          </p:cNvPicPr>
          <p:nvPr/>
        </p:nvPicPr>
        <p:blipFill>
          <a:blip r:embed="rId5">
            <a:biLevel thresh="25000"/>
            <a:extLst>
              <a:ext uri="{BEBA8EAE-BF5A-486C-A8C5-ECC9F3942E4B}">
                <a14:imgProps xmlns:a14="http://schemas.microsoft.com/office/drawing/2010/main">
                  <a14:imgLayer r:embed="rId6">
                    <a14:imgEffect>
                      <a14:backgroundRemoval t="0" b="97990" l="0" r="100000">
                        <a14:foregroundMark x1="15000" y1="45226" x2="15000" y2="45226"/>
                        <a14:foregroundMark x1="87000" y1="48241" x2="87000" y2="48241"/>
                        <a14:foregroundMark x1="67000" y1="30151" x2="67000" y2="30151"/>
                      </a14:backgroundRemoval>
                    </a14:imgEffect>
                  </a14:imgLayer>
                </a14:imgProps>
              </a:ext>
            </a:extLst>
          </a:blip>
          <a:stretch>
            <a:fillRect/>
          </a:stretch>
        </p:blipFill>
        <p:spPr>
          <a:xfrm>
            <a:off x="10420081" y="74218"/>
            <a:ext cx="707266" cy="689815"/>
          </a:xfrm>
          <a:prstGeom prst="rect">
            <a:avLst/>
          </a:prstGeom>
        </p:spPr>
      </p:pic>
      <p:sp>
        <p:nvSpPr>
          <p:cNvPr id="21" name="Rectangle 20">
            <a:hlinkClick r:id="rId7" action="ppaction://hlinksldjump"/>
          </p:cNvPr>
          <p:cNvSpPr/>
          <p:nvPr/>
        </p:nvSpPr>
        <p:spPr>
          <a:xfrm>
            <a:off x="463638" y="1416675"/>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ROOM</a:t>
            </a:r>
          </a:p>
        </p:txBody>
      </p:sp>
      <p:sp>
        <p:nvSpPr>
          <p:cNvPr id="22" name="Rectangle 21">
            <a:hlinkClick r:id="rId8" action="ppaction://hlinksldjump"/>
          </p:cNvPr>
          <p:cNvSpPr/>
          <p:nvPr/>
        </p:nvSpPr>
        <p:spPr>
          <a:xfrm>
            <a:off x="463637" y="3013656"/>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INSTRUCTOR</a:t>
            </a:r>
          </a:p>
        </p:txBody>
      </p:sp>
      <p:sp>
        <p:nvSpPr>
          <p:cNvPr id="24" name="Rectangle 23"/>
          <p:cNvSpPr/>
          <p:nvPr/>
        </p:nvSpPr>
        <p:spPr>
          <a:xfrm>
            <a:off x="463637" y="4610637"/>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RESERVE</a:t>
            </a:r>
          </a:p>
        </p:txBody>
      </p:sp>
      <p:graphicFrame>
        <p:nvGraphicFramePr>
          <p:cNvPr id="25" name="Table 24"/>
          <p:cNvGraphicFramePr>
            <a:graphicFrameLocks noGrp="1"/>
          </p:cNvGraphicFramePr>
          <p:nvPr>
            <p:extLst>
              <p:ext uri="{D42A27DB-BD31-4B8C-83A1-F6EECF244321}">
                <p14:modId xmlns:p14="http://schemas.microsoft.com/office/powerpoint/2010/main" val="2700852557"/>
              </p:ext>
            </p:extLst>
          </p:nvPr>
        </p:nvGraphicFramePr>
        <p:xfrm>
          <a:off x="3078052" y="1416674"/>
          <a:ext cx="8822027" cy="4403101"/>
        </p:xfrm>
        <a:graphic>
          <a:graphicData uri="http://schemas.openxmlformats.org/drawingml/2006/table">
            <a:tbl>
              <a:tblPr firstRow="1" bandRow="1">
                <a:tableStyleId>{5C22544A-7EE6-4342-B048-85BDC9FD1C3A}</a:tableStyleId>
              </a:tblPr>
              <a:tblGrid>
                <a:gridCol w="1509273">
                  <a:extLst>
                    <a:ext uri="{9D8B030D-6E8A-4147-A177-3AD203B41FA5}">
                      <a16:colId xmlns:a16="http://schemas.microsoft.com/office/drawing/2014/main" xmlns="" val="20000"/>
                    </a:ext>
                  </a:extLst>
                </a:gridCol>
                <a:gridCol w="949036">
                  <a:extLst>
                    <a:ext uri="{9D8B030D-6E8A-4147-A177-3AD203B41FA5}">
                      <a16:colId xmlns:a16="http://schemas.microsoft.com/office/drawing/2014/main" xmlns="" val="20001"/>
                    </a:ext>
                  </a:extLst>
                </a:gridCol>
                <a:gridCol w="1527048">
                  <a:extLst>
                    <a:ext uri="{9D8B030D-6E8A-4147-A177-3AD203B41FA5}">
                      <a16:colId xmlns:a16="http://schemas.microsoft.com/office/drawing/2014/main" xmlns="" val="20002"/>
                    </a:ext>
                  </a:extLst>
                </a:gridCol>
                <a:gridCol w="1561825">
                  <a:extLst>
                    <a:ext uri="{9D8B030D-6E8A-4147-A177-3AD203B41FA5}">
                      <a16:colId xmlns:a16="http://schemas.microsoft.com/office/drawing/2014/main" xmlns="" val="20003"/>
                    </a:ext>
                  </a:extLst>
                </a:gridCol>
                <a:gridCol w="2096443">
                  <a:extLst>
                    <a:ext uri="{9D8B030D-6E8A-4147-A177-3AD203B41FA5}">
                      <a16:colId xmlns:a16="http://schemas.microsoft.com/office/drawing/2014/main" xmlns="" val="20004"/>
                    </a:ext>
                  </a:extLst>
                </a:gridCol>
                <a:gridCol w="1178402">
                  <a:extLst>
                    <a:ext uri="{9D8B030D-6E8A-4147-A177-3AD203B41FA5}">
                      <a16:colId xmlns:a16="http://schemas.microsoft.com/office/drawing/2014/main" xmlns="" val="20005"/>
                    </a:ext>
                  </a:extLst>
                </a:gridCol>
              </a:tblGrid>
              <a:tr h="775270">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BUILDING</a:t>
                      </a: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ROOM</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DATE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TIME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INSTRUCTOR</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STATUS</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0"/>
                  </a:ext>
                </a:extLst>
              </a:tr>
              <a:tr h="90122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MONDAY, 09-30-2024</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KYLE LOMOGDA</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DECLINED</a:t>
                      </a:r>
                    </a:p>
                  </a:txBody>
                  <a:tcPr/>
                </a:tc>
                <a:extLst>
                  <a:ext uri="{0D108BD9-81ED-4DB2-BD59-A6C34878D82A}">
                    <a16:rowId xmlns:a16="http://schemas.microsoft.com/office/drawing/2014/main" xmlns="" val="10001"/>
                  </a:ext>
                </a:extLst>
              </a:tr>
              <a:tr h="907336">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204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THURSDAY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10-03-2024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DARRYL CRUZ</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DECLINED</a:t>
                      </a:r>
                    </a:p>
                  </a:txBody>
                  <a:tcPr/>
                </a:tc>
                <a:extLst>
                  <a:ext uri="{0D108BD9-81ED-4DB2-BD59-A6C34878D82A}">
                    <a16:rowId xmlns:a16="http://schemas.microsoft.com/office/drawing/2014/main" xmlns="" val="10002"/>
                  </a:ext>
                </a:extLst>
              </a:tr>
              <a:tr h="93345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CL 2</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TUESDAY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10-08-2024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4:00 – 7:00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MRS. GERALDINE SANTOS</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DECLINED</a:t>
                      </a:r>
                    </a:p>
                  </a:txBody>
                  <a:tcPr/>
                </a:tc>
                <a:extLst>
                  <a:ext uri="{0D108BD9-81ED-4DB2-BD59-A6C34878D82A}">
                    <a16:rowId xmlns:a16="http://schemas.microsoft.com/office/drawing/2014/main" xmlns="" val="10003"/>
                  </a:ext>
                </a:extLst>
              </a:tr>
              <a:tr h="885825">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COURT</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FRIDAY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10-11-2024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12:00 – 2:00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COLLYN SIMON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DECLINED</a:t>
                      </a:r>
                    </a:p>
                  </a:txBody>
                  <a:tcPr/>
                </a:tc>
                <a:extLst>
                  <a:ext uri="{0D108BD9-81ED-4DB2-BD59-A6C34878D82A}">
                    <a16:rowId xmlns:a16="http://schemas.microsoft.com/office/drawing/2014/main" xmlns="" val="10004"/>
                  </a:ext>
                </a:extLst>
              </a:tr>
            </a:tbl>
          </a:graphicData>
        </a:graphic>
      </p:graphicFrame>
      <p:sp>
        <p:nvSpPr>
          <p:cNvPr id="26" name="Rounded Rectangle 25"/>
          <p:cNvSpPr/>
          <p:nvPr/>
        </p:nvSpPr>
        <p:spPr>
          <a:xfrm>
            <a:off x="4037178"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ADD</a:t>
            </a:r>
          </a:p>
        </p:txBody>
      </p:sp>
      <p:sp>
        <p:nvSpPr>
          <p:cNvPr id="32" name="Rounded Rectangle 31"/>
          <p:cNvSpPr/>
          <p:nvPr/>
        </p:nvSpPr>
        <p:spPr>
          <a:xfrm>
            <a:off x="6633104"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EDIT</a:t>
            </a:r>
          </a:p>
        </p:txBody>
      </p:sp>
      <p:sp>
        <p:nvSpPr>
          <p:cNvPr id="33" name="Rounded Rectangle 32"/>
          <p:cNvSpPr/>
          <p:nvPr/>
        </p:nvSpPr>
        <p:spPr>
          <a:xfrm>
            <a:off x="9229030"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DELETE</a:t>
            </a:r>
          </a:p>
        </p:txBody>
      </p:sp>
      <p:sp>
        <p:nvSpPr>
          <p:cNvPr id="34" name="Rectangle 33"/>
          <p:cNvSpPr/>
          <p:nvPr/>
        </p:nvSpPr>
        <p:spPr>
          <a:xfrm>
            <a:off x="592208" y="2030499"/>
            <a:ext cx="184731" cy="369332"/>
          </a:xfrm>
          <a:prstGeom prst="rect">
            <a:avLst/>
          </a:prstGeom>
        </p:spPr>
        <p:txBody>
          <a:bodyPr wrap="none">
            <a:spAutoFit/>
          </a:bodyPr>
          <a:lstStyle/>
          <a:p>
            <a:pPr>
              <a:defRPr/>
            </a:pPr>
            <a:endParaRPr lang="en-US" dirty="0">
              <a:latin typeface="Arial Rounded MT Bold" panose="020F0704030504030204" pitchFamily="34"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4329" y="12879"/>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16924792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38637"/>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6"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7" name="Group 16"/>
          <p:cNvGrpSpPr/>
          <p:nvPr/>
        </p:nvGrpSpPr>
        <p:grpSpPr>
          <a:xfrm>
            <a:off x="11281894" y="158122"/>
            <a:ext cx="618186" cy="537338"/>
            <a:chOff x="2137893" y="3429000"/>
            <a:chExt cx="1068946" cy="833551"/>
          </a:xfrm>
          <a:solidFill>
            <a:schemeClr val="bg1"/>
          </a:solidFill>
        </p:grpSpPr>
        <p:sp>
          <p:nvSpPr>
            <p:cNvPr id="18" name="Flowchart: Terminator 1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Terminator 1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Terminator 1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hlinkClick r:id="rId4" action="ppaction://hlinksldjump"/>
          </p:cNvPr>
          <p:cNvPicPr>
            <a:picLocks noChangeAspect="1"/>
          </p:cNvPicPr>
          <p:nvPr/>
        </p:nvPicPr>
        <p:blipFill>
          <a:blip r:embed="rId5">
            <a:biLevel thresh="25000"/>
            <a:extLst>
              <a:ext uri="{BEBA8EAE-BF5A-486C-A8C5-ECC9F3942E4B}">
                <a14:imgProps xmlns:a14="http://schemas.microsoft.com/office/drawing/2010/main">
                  <a14:imgLayer r:embed="rId6">
                    <a14:imgEffect>
                      <a14:backgroundRemoval t="0" b="97990" l="0" r="100000">
                        <a14:foregroundMark x1="15000" y1="45226" x2="15000" y2="45226"/>
                        <a14:foregroundMark x1="87000" y1="48241" x2="87000" y2="48241"/>
                        <a14:foregroundMark x1="67000" y1="30151" x2="67000" y2="30151"/>
                      </a14:backgroundRemoval>
                    </a14:imgEffect>
                  </a14:imgLayer>
                </a14:imgProps>
              </a:ext>
            </a:extLst>
          </a:blip>
          <a:stretch>
            <a:fillRect/>
          </a:stretch>
        </p:blipFill>
        <p:spPr>
          <a:xfrm>
            <a:off x="10420081" y="74218"/>
            <a:ext cx="707266" cy="689815"/>
          </a:xfrm>
          <a:prstGeom prst="rect">
            <a:avLst/>
          </a:prstGeom>
        </p:spPr>
      </p:pic>
      <p:sp>
        <p:nvSpPr>
          <p:cNvPr id="21" name="Rectangle 20">
            <a:hlinkClick r:id="rId7" action="ppaction://hlinksldjump"/>
          </p:cNvPr>
          <p:cNvSpPr/>
          <p:nvPr/>
        </p:nvSpPr>
        <p:spPr>
          <a:xfrm>
            <a:off x="457508" y="1416675"/>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ROOM</a:t>
            </a:r>
          </a:p>
        </p:txBody>
      </p:sp>
      <p:sp>
        <p:nvSpPr>
          <p:cNvPr id="22" name="Rectangle 21">
            <a:hlinkClick r:id="rId8" action="ppaction://hlinksldjump"/>
          </p:cNvPr>
          <p:cNvSpPr/>
          <p:nvPr/>
        </p:nvSpPr>
        <p:spPr>
          <a:xfrm>
            <a:off x="457507" y="3013656"/>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INSTRUCTOR</a:t>
            </a:r>
          </a:p>
        </p:txBody>
      </p:sp>
      <p:sp>
        <p:nvSpPr>
          <p:cNvPr id="24" name="Rectangle 23"/>
          <p:cNvSpPr/>
          <p:nvPr/>
        </p:nvSpPr>
        <p:spPr>
          <a:xfrm>
            <a:off x="457507" y="4610637"/>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RESERVE</a:t>
            </a:r>
          </a:p>
        </p:txBody>
      </p:sp>
      <p:graphicFrame>
        <p:nvGraphicFramePr>
          <p:cNvPr id="25" name="Table 24"/>
          <p:cNvGraphicFramePr>
            <a:graphicFrameLocks noGrp="1"/>
          </p:cNvGraphicFramePr>
          <p:nvPr/>
        </p:nvGraphicFramePr>
        <p:xfrm>
          <a:off x="3078052" y="1416674"/>
          <a:ext cx="8822027" cy="4403101"/>
        </p:xfrm>
        <a:graphic>
          <a:graphicData uri="http://schemas.openxmlformats.org/drawingml/2006/table">
            <a:tbl>
              <a:tblPr firstRow="1" bandRow="1">
                <a:tableStyleId>{5C22544A-7EE6-4342-B048-85BDC9FD1C3A}</a:tableStyleId>
              </a:tblPr>
              <a:tblGrid>
                <a:gridCol w="1509273">
                  <a:extLst>
                    <a:ext uri="{9D8B030D-6E8A-4147-A177-3AD203B41FA5}">
                      <a16:colId xmlns:a16="http://schemas.microsoft.com/office/drawing/2014/main" xmlns="" val="20000"/>
                    </a:ext>
                  </a:extLst>
                </a:gridCol>
                <a:gridCol w="949036">
                  <a:extLst>
                    <a:ext uri="{9D8B030D-6E8A-4147-A177-3AD203B41FA5}">
                      <a16:colId xmlns:a16="http://schemas.microsoft.com/office/drawing/2014/main" xmlns="" val="20001"/>
                    </a:ext>
                  </a:extLst>
                </a:gridCol>
                <a:gridCol w="1527048">
                  <a:extLst>
                    <a:ext uri="{9D8B030D-6E8A-4147-A177-3AD203B41FA5}">
                      <a16:colId xmlns:a16="http://schemas.microsoft.com/office/drawing/2014/main" xmlns="" val="20002"/>
                    </a:ext>
                  </a:extLst>
                </a:gridCol>
                <a:gridCol w="1561825">
                  <a:extLst>
                    <a:ext uri="{9D8B030D-6E8A-4147-A177-3AD203B41FA5}">
                      <a16:colId xmlns:a16="http://schemas.microsoft.com/office/drawing/2014/main" xmlns="" val="20003"/>
                    </a:ext>
                  </a:extLst>
                </a:gridCol>
                <a:gridCol w="2096443">
                  <a:extLst>
                    <a:ext uri="{9D8B030D-6E8A-4147-A177-3AD203B41FA5}">
                      <a16:colId xmlns:a16="http://schemas.microsoft.com/office/drawing/2014/main" xmlns="" val="20004"/>
                    </a:ext>
                  </a:extLst>
                </a:gridCol>
                <a:gridCol w="1178402">
                  <a:extLst>
                    <a:ext uri="{9D8B030D-6E8A-4147-A177-3AD203B41FA5}">
                      <a16:colId xmlns:a16="http://schemas.microsoft.com/office/drawing/2014/main" xmlns="" val="20005"/>
                    </a:ext>
                  </a:extLst>
                </a:gridCol>
              </a:tblGrid>
              <a:tr h="775270">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BUILDING</a:t>
                      </a: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ROOM</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DATE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TIME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INSTRUCTOR</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STATUS</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0"/>
                  </a:ext>
                </a:extLst>
              </a:tr>
              <a:tr h="90122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MONDAY, 09-30-2024</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KYLE LOMOGDA</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1"/>
                  </a:ext>
                </a:extLst>
              </a:tr>
              <a:tr h="907336">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204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THURSDAY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10-03-2024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DARRYL CRUZ</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2"/>
                  </a:ext>
                </a:extLst>
              </a:tr>
              <a:tr h="93345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CL 2</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TUESDAY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10-08-2024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4:00 – 7:00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MRS. GERALDINE SANTOS</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3"/>
                  </a:ext>
                </a:extLst>
              </a:tr>
              <a:tr h="885825">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COURT</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FRIDAY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10-11-2024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12:00 – 2:00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COLLYN SIMON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4"/>
                  </a:ext>
                </a:extLst>
              </a:tr>
            </a:tbl>
          </a:graphicData>
        </a:graphic>
      </p:graphicFrame>
      <p:sp>
        <p:nvSpPr>
          <p:cNvPr id="26" name="Rounded Rectangle 25"/>
          <p:cNvSpPr/>
          <p:nvPr/>
        </p:nvSpPr>
        <p:spPr>
          <a:xfrm>
            <a:off x="4031048"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ADD</a:t>
            </a:r>
          </a:p>
        </p:txBody>
      </p:sp>
      <p:sp>
        <p:nvSpPr>
          <p:cNvPr id="32" name="Rounded Rectangle 31"/>
          <p:cNvSpPr/>
          <p:nvPr/>
        </p:nvSpPr>
        <p:spPr>
          <a:xfrm>
            <a:off x="6626974"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EDIT</a:t>
            </a:r>
          </a:p>
        </p:txBody>
      </p:sp>
      <p:sp>
        <p:nvSpPr>
          <p:cNvPr id="33" name="Rounded Rectangle 32"/>
          <p:cNvSpPr/>
          <p:nvPr/>
        </p:nvSpPr>
        <p:spPr>
          <a:xfrm>
            <a:off x="9229030"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DELETE</a:t>
            </a:r>
          </a:p>
        </p:txBody>
      </p:sp>
      <p:sp>
        <p:nvSpPr>
          <p:cNvPr id="34" name="Rectangle 33"/>
          <p:cNvSpPr/>
          <p:nvPr/>
        </p:nvSpPr>
        <p:spPr>
          <a:xfrm>
            <a:off x="592208" y="2030499"/>
            <a:ext cx="184731" cy="369332"/>
          </a:xfrm>
          <a:prstGeom prst="rect">
            <a:avLst/>
          </a:prstGeom>
        </p:spPr>
        <p:txBody>
          <a:bodyPr wrap="none">
            <a:spAutoFit/>
          </a:bodyPr>
          <a:lstStyle/>
          <a:p>
            <a:pPr>
              <a:defRPr/>
            </a:pPr>
            <a:endParaRPr lang="en-US" dirty="0">
              <a:latin typeface="Arial Rounded MT Bold" panose="020F0704030504030204" pitchFamily="34"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4329" y="12879"/>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3" name="Rectangle 12">
            <a:extLst>
              <a:ext uri="{FF2B5EF4-FFF2-40B4-BE49-F238E27FC236}">
                <a16:creationId xmlns:a16="http://schemas.microsoft.com/office/drawing/2014/main" xmlns="" id="{7CCEE600-32F6-42C0-9E1D-F9C0BDE8373E}"/>
              </a:ext>
            </a:extLst>
          </p:cNvPr>
          <p:cNvSpPr/>
          <p:nvPr/>
        </p:nvSpPr>
        <p:spPr>
          <a:xfrm>
            <a:off x="10773714" y="2238054"/>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APPROVE</a:t>
            </a:r>
          </a:p>
        </p:txBody>
      </p:sp>
      <p:sp>
        <p:nvSpPr>
          <p:cNvPr id="35" name="Rectangle 34">
            <a:extLst>
              <a:ext uri="{FF2B5EF4-FFF2-40B4-BE49-F238E27FC236}">
                <a16:creationId xmlns:a16="http://schemas.microsoft.com/office/drawing/2014/main" xmlns="" id="{57F6FBCC-0C7C-4206-92FA-9327D880D204}"/>
              </a:ext>
            </a:extLst>
          </p:cNvPr>
          <p:cNvSpPr/>
          <p:nvPr/>
        </p:nvSpPr>
        <p:spPr>
          <a:xfrm>
            <a:off x="10764271" y="2671879"/>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DECLINE</a:t>
            </a:r>
          </a:p>
        </p:txBody>
      </p:sp>
      <p:sp>
        <p:nvSpPr>
          <p:cNvPr id="36" name="Rectangle 35">
            <a:extLst>
              <a:ext uri="{FF2B5EF4-FFF2-40B4-BE49-F238E27FC236}">
                <a16:creationId xmlns:a16="http://schemas.microsoft.com/office/drawing/2014/main" xmlns="" id="{62082ADE-6B16-46F9-B620-8ECD039A2ABD}"/>
              </a:ext>
            </a:extLst>
          </p:cNvPr>
          <p:cNvSpPr/>
          <p:nvPr/>
        </p:nvSpPr>
        <p:spPr>
          <a:xfrm>
            <a:off x="10773714" y="3126086"/>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APPROVE</a:t>
            </a:r>
          </a:p>
        </p:txBody>
      </p:sp>
      <p:sp>
        <p:nvSpPr>
          <p:cNvPr id="37" name="Rectangle 36">
            <a:extLst>
              <a:ext uri="{FF2B5EF4-FFF2-40B4-BE49-F238E27FC236}">
                <a16:creationId xmlns:a16="http://schemas.microsoft.com/office/drawing/2014/main" xmlns="" id="{5A99B26C-062B-45EF-A265-A93DA925BD75}"/>
              </a:ext>
            </a:extLst>
          </p:cNvPr>
          <p:cNvSpPr/>
          <p:nvPr/>
        </p:nvSpPr>
        <p:spPr>
          <a:xfrm>
            <a:off x="10764271" y="3559911"/>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DECLINE</a:t>
            </a:r>
          </a:p>
        </p:txBody>
      </p:sp>
      <p:sp>
        <p:nvSpPr>
          <p:cNvPr id="38" name="Rectangle 37">
            <a:extLst>
              <a:ext uri="{FF2B5EF4-FFF2-40B4-BE49-F238E27FC236}">
                <a16:creationId xmlns:a16="http://schemas.microsoft.com/office/drawing/2014/main" xmlns="" id="{7DE0A0CA-7815-422C-BF8D-DACFBCEC81CD}"/>
              </a:ext>
            </a:extLst>
          </p:cNvPr>
          <p:cNvSpPr/>
          <p:nvPr/>
        </p:nvSpPr>
        <p:spPr>
          <a:xfrm>
            <a:off x="10773714" y="4054453"/>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APPROVE</a:t>
            </a:r>
          </a:p>
        </p:txBody>
      </p:sp>
      <p:sp>
        <p:nvSpPr>
          <p:cNvPr id="39" name="Rectangle 38">
            <a:extLst>
              <a:ext uri="{FF2B5EF4-FFF2-40B4-BE49-F238E27FC236}">
                <a16:creationId xmlns:a16="http://schemas.microsoft.com/office/drawing/2014/main" xmlns="" id="{FE832139-FC32-42AB-B8FA-D30FA48B3C29}"/>
              </a:ext>
            </a:extLst>
          </p:cNvPr>
          <p:cNvSpPr/>
          <p:nvPr/>
        </p:nvSpPr>
        <p:spPr>
          <a:xfrm>
            <a:off x="10764271" y="4488278"/>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DECLINE</a:t>
            </a:r>
          </a:p>
        </p:txBody>
      </p:sp>
      <p:sp>
        <p:nvSpPr>
          <p:cNvPr id="40" name="Rectangle 39">
            <a:extLst>
              <a:ext uri="{FF2B5EF4-FFF2-40B4-BE49-F238E27FC236}">
                <a16:creationId xmlns:a16="http://schemas.microsoft.com/office/drawing/2014/main" xmlns="" id="{47B69D5E-19A9-434A-A26E-BC4708DCDCD9}"/>
              </a:ext>
            </a:extLst>
          </p:cNvPr>
          <p:cNvSpPr/>
          <p:nvPr/>
        </p:nvSpPr>
        <p:spPr>
          <a:xfrm>
            <a:off x="10764271" y="4962072"/>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APPROVE</a:t>
            </a:r>
          </a:p>
        </p:txBody>
      </p:sp>
      <p:sp>
        <p:nvSpPr>
          <p:cNvPr id="41" name="Rectangle 40">
            <a:extLst>
              <a:ext uri="{FF2B5EF4-FFF2-40B4-BE49-F238E27FC236}">
                <a16:creationId xmlns:a16="http://schemas.microsoft.com/office/drawing/2014/main" xmlns="" id="{23BCCD6C-3BBB-4FC5-A9FB-870D9363992A}"/>
              </a:ext>
            </a:extLst>
          </p:cNvPr>
          <p:cNvSpPr/>
          <p:nvPr/>
        </p:nvSpPr>
        <p:spPr>
          <a:xfrm>
            <a:off x="10754828" y="5395897"/>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DECLINE</a:t>
            </a:r>
          </a:p>
        </p:txBody>
      </p:sp>
      <p:grpSp>
        <p:nvGrpSpPr>
          <p:cNvPr id="27" name="Group 26">
            <a:extLst>
              <a:ext uri="{FF2B5EF4-FFF2-40B4-BE49-F238E27FC236}">
                <a16:creationId xmlns:a16="http://schemas.microsoft.com/office/drawing/2014/main" xmlns="" id="{085FBBD3-AEF8-4634-97BE-5B9685C26363}"/>
              </a:ext>
            </a:extLst>
          </p:cNvPr>
          <p:cNvGrpSpPr/>
          <p:nvPr/>
        </p:nvGrpSpPr>
        <p:grpSpPr>
          <a:xfrm>
            <a:off x="9414912" y="-78379"/>
            <a:ext cx="2777088" cy="4572001"/>
            <a:chOff x="9425537" y="-1"/>
            <a:chExt cx="2777088" cy="4572001"/>
          </a:xfrm>
        </p:grpSpPr>
        <p:sp>
          <p:nvSpPr>
            <p:cNvPr id="28" name="Rectangle 27">
              <a:extLst>
                <a:ext uri="{FF2B5EF4-FFF2-40B4-BE49-F238E27FC236}">
                  <a16:creationId xmlns:a16="http://schemas.microsoft.com/office/drawing/2014/main" xmlns="" id="{05F9C1CD-F3DD-4DB8-AFAB-505C20F1C23A}"/>
                </a:ext>
              </a:extLst>
            </p:cNvPr>
            <p:cNvSpPr/>
            <p:nvPr/>
          </p:nvSpPr>
          <p:spPr>
            <a:xfrm>
              <a:off x="9427335" y="-1"/>
              <a:ext cx="2764665" cy="457200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xmlns="" id="{A0D6807F-7CB3-44B4-9DB7-06306783C7F4}"/>
                </a:ext>
              </a:extLst>
            </p:cNvPr>
            <p:cNvGrpSpPr/>
            <p:nvPr/>
          </p:nvGrpSpPr>
          <p:grpSpPr>
            <a:xfrm>
              <a:off x="9615852" y="150457"/>
              <a:ext cx="618186" cy="537338"/>
              <a:chOff x="2137893" y="3429000"/>
              <a:chExt cx="1068946" cy="833551"/>
            </a:xfrm>
            <a:solidFill>
              <a:schemeClr val="bg1"/>
            </a:solidFill>
          </p:grpSpPr>
          <p:sp>
            <p:nvSpPr>
              <p:cNvPr id="46" name="Flowchart: Terminator 45">
                <a:extLst>
                  <a:ext uri="{FF2B5EF4-FFF2-40B4-BE49-F238E27FC236}">
                    <a16:creationId xmlns:a16="http://schemas.microsoft.com/office/drawing/2014/main" xmlns="" id="{07B47287-147F-4F68-A892-11A394BFF445}"/>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owchart: Terminator 46">
                <a:extLst>
                  <a:ext uri="{FF2B5EF4-FFF2-40B4-BE49-F238E27FC236}">
                    <a16:creationId xmlns:a16="http://schemas.microsoft.com/office/drawing/2014/main" xmlns="" id="{52CEE2A6-914E-4B47-A156-6B576059FF56}"/>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Terminator 47">
                <a:extLst>
                  <a:ext uri="{FF2B5EF4-FFF2-40B4-BE49-F238E27FC236}">
                    <a16:creationId xmlns:a16="http://schemas.microsoft.com/office/drawing/2014/main" xmlns="" id="{AAAE27F0-EBB9-4F67-9777-1859ED1E189D}"/>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xmlns="" id="{8F3944E2-235E-4F96-A847-C143A955FE58}"/>
                </a:ext>
              </a:extLst>
            </p:cNvPr>
            <p:cNvGrpSpPr/>
            <p:nvPr/>
          </p:nvGrpSpPr>
          <p:grpSpPr>
            <a:xfrm>
              <a:off x="9437825" y="940848"/>
              <a:ext cx="2764800" cy="720000"/>
              <a:chOff x="9437825" y="940848"/>
              <a:chExt cx="2764800" cy="720000"/>
            </a:xfrm>
          </p:grpSpPr>
          <p:sp>
            <p:nvSpPr>
              <p:cNvPr id="44" name="Rectangle 43">
                <a:extLst>
                  <a:ext uri="{FF2B5EF4-FFF2-40B4-BE49-F238E27FC236}">
                    <a16:creationId xmlns:a16="http://schemas.microsoft.com/office/drawing/2014/main" xmlns="" id="{268FDAA3-4DC4-4293-A945-050AB3FBB013}"/>
                  </a:ext>
                </a:extLst>
              </p:cNvPr>
              <p:cNvSpPr/>
              <p:nvPr/>
            </p:nvSpPr>
            <p:spPr>
              <a:xfrm>
                <a:off x="9437825" y="940848"/>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dirty="0">
                    <a:latin typeface="Cooper Black" panose="0208090404030B020404" pitchFamily="18" charset="0"/>
                  </a:rPr>
                  <a:t>ABOUT</a:t>
                </a:r>
              </a:p>
            </p:txBody>
          </p:sp>
          <p:pic>
            <p:nvPicPr>
              <p:cNvPr id="45" name="Picture 2" descr="Questions sign #AD , #Paid, #Ad, #sign, #Questions | Question sign ...">
                <a:extLst>
                  <a:ext uri="{FF2B5EF4-FFF2-40B4-BE49-F238E27FC236}">
                    <a16:creationId xmlns:a16="http://schemas.microsoft.com/office/drawing/2014/main" xmlns="" id="{9082C682-07D4-455D-9125-F8A7D1CE6A84}"/>
                  </a:ext>
                </a:extLst>
              </p:cNvPr>
              <p:cNvPicPr>
                <a:picLocks noChangeAspect="1" noChangeArrowheads="1"/>
              </p:cNvPicPr>
              <p:nvPr/>
            </p:nvPicPr>
            <p:blipFill>
              <a:blip r:embed="rId10" cstate="print">
                <a:biLevel thresh="25000"/>
                <a:extLst>
                  <a:ext uri="{28A0092B-C50C-407E-A947-70E740481C1C}">
                    <a14:useLocalDpi xmlns:a14="http://schemas.microsoft.com/office/drawing/2010/main" val="0"/>
                  </a:ext>
                </a:extLst>
              </a:blip>
              <a:srcRect/>
              <a:stretch>
                <a:fillRect/>
              </a:stretch>
            </p:blipFill>
            <p:spPr bwMode="auto">
              <a:xfrm>
                <a:off x="9493153" y="1059511"/>
                <a:ext cx="449227" cy="4492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a:extLst>
                <a:ext uri="{FF2B5EF4-FFF2-40B4-BE49-F238E27FC236}">
                  <a16:creationId xmlns:a16="http://schemas.microsoft.com/office/drawing/2014/main" xmlns="" id="{EEE7AFE3-1FD6-40F1-8CFF-865435A55E62}"/>
                </a:ext>
              </a:extLst>
            </p:cNvPr>
            <p:cNvGrpSpPr/>
            <p:nvPr/>
          </p:nvGrpSpPr>
          <p:grpSpPr>
            <a:xfrm>
              <a:off x="9425537" y="1675122"/>
              <a:ext cx="2777088" cy="720000"/>
              <a:chOff x="9425537" y="1675122"/>
              <a:chExt cx="2777088" cy="720000"/>
            </a:xfrm>
          </p:grpSpPr>
          <p:sp>
            <p:nvSpPr>
              <p:cNvPr id="42" name="Rectangle 41">
                <a:hlinkClick r:id="rId11" action="ppaction://hlinksldjump"/>
                <a:extLst>
                  <a:ext uri="{FF2B5EF4-FFF2-40B4-BE49-F238E27FC236}">
                    <a16:creationId xmlns:a16="http://schemas.microsoft.com/office/drawing/2014/main" xmlns="" id="{27F7228D-F72B-4317-A8F8-62354948745E}"/>
                  </a:ext>
                </a:extLst>
              </p:cNvPr>
              <p:cNvSpPr/>
              <p:nvPr/>
            </p:nvSpPr>
            <p:spPr>
              <a:xfrm>
                <a:off x="9437825" y="1675122"/>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oper Black" panose="0208090404030B020404" pitchFamily="18" charset="0"/>
                  </a:rPr>
                  <a:t>          LOG OUT</a:t>
                </a:r>
              </a:p>
            </p:txBody>
          </p:sp>
          <p:pic>
            <p:nvPicPr>
              <p:cNvPr id="43" name="Picture 8" descr="Power-off2 PNG, SVG Clip art for Web - Download Clip Art, PNG Icon Arts">
                <a:hlinkClick r:id="rId11" action="ppaction://hlinksldjump"/>
                <a:extLst>
                  <a:ext uri="{FF2B5EF4-FFF2-40B4-BE49-F238E27FC236}">
                    <a16:creationId xmlns:a16="http://schemas.microsoft.com/office/drawing/2014/main" xmlns="" id="{493F7183-15CB-4DCC-9FBE-8012832D5C67}"/>
                  </a:ext>
                </a:extLst>
              </p:cNvPr>
              <p:cNvPicPr>
                <a:picLocks noChangeAspect="1" noChangeArrowheads="1"/>
              </p:cNvPicPr>
              <p:nvPr/>
            </p:nvPicPr>
            <p:blipFill>
              <a:blip r:embed="rId12" cstate="print">
                <a:biLevel thresh="25000"/>
                <a:extLst>
                  <a:ext uri="{28A0092B-C50C-407E-A947-70E740481C1C}">
                    <a14:useLocalDpi xmlns:a14="http://schemas.microsoft.com/office/drawing/2010/main" val="0"/>
                  </a:ext>
                </a:extLst>
              </a:blip>
              <a:srcRect/>
              <a:stretch>
                <a:fillRect/>
              </a:stretch>
            </p:blipFill>
            <p:spPr bwMode="auto">
              <a:xfrm>
                <a:off x="9425537" y="1714658"/>
                <a:ext cx="640928" cy="640928"/>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9" name="Group 48">
            <a:extLst>
              <a:ext uri="{FF2B5EF4-FFF2-40B4-BE49-F238E27FC236}">
                <a16:creationId xmlns:a16="http://schemas.microsoft.com/office/drawing/2014/main" xmlns="" id="{085FBBD3-AEF8-4634-97BE-5B9685C26363}"/>
              </a:ext>
            </a:extLst>
          </p:cNvPr>
          <p:cNvGrpSpPr/>
          <p:nvPr/>
        </p:nvGrpSpPr>
        <p:grpSpPr>
          <a:xfrm>
            <a:off x="9452111" y="-47947"/>
            <a:ext cx="2793837" cy="4572001"/>
            <a:chOff x="9389345" y="27453"/>
            <a:chExt cx="2793837" cy="4572001"/>
          </a:xfrm>
        </p:grpSpPr>
        <p:sp>
          <p:nvSpPr>
            <p:cNvPr id="50" name="Rectangle 49">
              <a:extLst>
                <a:ext uri="{FF2B5EF4-FFF2-40B4-BE49-F238E27FC236}">
                  <a16:creationId xmlns:a16="http://schemas.microsoft.com/office/drawing/2014/main" xmlns="" id="{05F9C1CD-F3DD-4DB8-AFAB-505C20F1C23A}"/>
                </a:ext>
              </a:extLst>
            </p:cNvPr>
            <p:cNvSpPr/>
            <p:nvPr/>
          </p:nvSpPr>
          <p:spPr>
            <a:xfrm>
              <a:off x="9389345" y="27453"/>
              <a:ext cx="2764665" cy="457200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xmlns="" id="{A0D6807F-7CB3-44B4-9DB7-06306783C7F4}"/>
                </a:ext>
              </a:extLst>
            </p:cNvPr>
            <p:cNvGrpSpPr/>
            <p:nvPr/>
          </p:nvGrpSpPr>
          <p:grpSpPr>
            <a:xfrm>
              <a:off x="9615852" y="150457"/>
              <a:ext cx="618186" cy="537338"/>
              <a:chOff x="2137893" y="3429000"/>
              <a:chExt cx="1068946" cy="833551"/>
            </a:xfrm>
            <a:solidFill>
              <a:schemeClr val="bg1"/>
            </a:solidFill>
          </p:grpSpPr>
          <p:sp>
            <p:nvSpPr>
              <p:cNvPr id="55" name="Flowchart: Terminator 54">
                <a:extLst>
                  <a:ext uri="{FF2B5EF4-FFF2-40B4-BE49-F238E27FC236}">
                    <a16:creationId xmlns:a16="http://schemas.microsoft.com/office/drawing/2014/main" xmlns="" id="{07B47287-147F-4F68-A892-11A394BFF445}"/>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Terminator 55">
                <a:extLst>
                  <a:ext uri="{FF2B5EF4-FFF2-40B4-BE49-F238E27FC236}">
                    <a16:creationId xmlns:a16="http://schemas.microsoft.com/office/drawing/2014/main" xmlns="" id="{52CEE2A6-914E-4B47-A156-6B576059FF56}"/>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Terminator 56">
                <a:extLst>
                  <a:ext uri="{FF2B5EF4-FFF2-40B4-BE49-F238E27FC236}">
                    <a16:creationId xmlns:a16="http://schemas.microsoft.com/office/drawing/2014/main" xmlns="" id="{AAAE27F0-EBB9-4F67-9777-1859ED1E189D}"/>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xmlns="" id="{EEE7AFE3-1FD6-40F1-8CFF-865435A55E62}"/>
                </a:ext>
              </a:extLst>
            </p:cNvPr>
            <p:cNvGrpSpPr/>
            <p:nvPr/>
          </p:nvGrpSpPr>
          <p:grpSpPr>
            <a:xfrm>
              <a:off x="9406094" y="2694706"/>
              <a:ext cx="2777088" cy="720000"/>
              <a:chOff x="9406094" y="2694706"/>
              <a:chExt cx="2777088" cy="720000"/>
            </a:xfrm>
          </p:grpSpPr>
          <p:sp>
            <p:nvSpPr>
              <p:cNvPr id="53" name="Rectangle 52">
                <a:hlinkClick r:id="rId11" action="ppaction://hlinksldjump"/>
                <a:extLst>
                  <a:ext uri="{FF2B5EF4-FFF2-40B4-BE49-F238E27FC236}">
                    <a16:creationId xmlns:a16="http://schemas.microsoft.com/office/drawing/2014/main" xmlns="" id="{27F7228D-F72B-4317-A8F8-62354948745E}"/>
                  </a:ext>
                </a:extLst>
              </p:cNvPr>
              <p:cNvSpPr/>
              <p:nvPr/>
            </p:nvSpPr>
            <p:spPr>
              <a:xfrm>
                <a:off x="9418382" y="2694706"/>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oper Black" panose="0208090404030B020404" pitchFamily="18" charset="0"/>
                  </a:rPr>
                  <a:t>          </a:t>
                </a:r>
                <a:r>
                  <a:rPr lang="en-US" dirty="0" smtClean="0">
                    <a:latin typeface="Cooper Black" panose="0208090404030B020404" pitchFamily="18" charset="0"/>
                  </a:rPr>
                  <a:t>LOG OUT</a:t>
                </a:r>
                <a:endParaRPr lang="en-US" dirty="0">
                  <a:latin typeface="Cooper Black" panose="0208090404030B020404" pitchFamily="18" charset="0"/>
                </a:endParaRPr>
              </a:p>
            </p:txBody>
          </p:sp>
          <p:pic>
            <p:nvPicPr>
              <p:cNvPr id="54" name="Picture 8" descr="Power-off2 PNG, SVG Clip art for Web - Download Clip Art, PNG Icon Arts">
                <a:hlinkClick r:id="rId11" action="ppaction://hlinksldjump"/>
                <a:extLst>
                  <a:ext uri="{FF2B5EF4-FFF2-40B4-BE49-F238E27FC236}">
                    <a16:creationId xmlns:a16="http://schemas.microsoft.com/office/drawing/2014/main" xmlns="" id="{493F7183-15CB-4DCC-9FBE-8012832D5C67}"/>
                  </a:ext>
                </a:extLst>
              </p:cNvPr>
              <p:cNvPicPr>
                <a:picLocks noChangeAspect="1" noChangeArrowheads="1"/>
              </p:cNvPicPr>
              <p:nvPr/>
            </p:nvPicPr>
            <p:blipFill>
              <a:blip r:embed="rId12" cstate="print">
                <a:biLevel thresh="25000"/>
                <a:extLst>
                  <a:ext uri="{28A0092B-C50C-407E-A947-70E740481C1C}">
                    <a14:useLocalDpi xmlns:a14="http://schemas.microsoft.com/office/drawing/2010/main" val="0"/>
                  </a:ext>
                </a:extLst>
              </a:blip>
              <a:srcRect/>
              <a:stretch>
                <a:fillRect/>
              </a:stretch>
            </p:blipFill>
            <p:spPr bwMode="auto">
              <a:xfrm>
                <a:off x="9406094" y="2734242"/>
                <a:ext cx="640928" cy="640928"/>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58" name="Picture 5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417479" y="13572"/>
            <a:ext cx="750461" cy="7504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9" name="TextBox 58"/>
          <p:cNvSpPr txBox="1"/>
          <p:nvPr/>
        </p:nvSpPr>
        <p:spPr>
          <a:xfrm>
            <a:off x="9585637" y="1230305"/>
            <a:ext cx="2201987" cy="369332"/>
          </a:xfrm>
          <a:prstGeom prst="rect">
            <a:avLst/>
          </a:prstGeom>
          <a:noFill/>
        </p:spPr>
        <p:txBody>
          <a:bodyPr wrap="square" rtlCol="0">
            <a:spAutoFit/>
          </a:bodyPr>
          <a:lstStyle/>
          <a:p>
            <a:r>
              <a:rPr lang="en-US" dirty="0" smtClean="0">
                <a:solidFill>
                  <a:schemeClr val="bg1"/>
                </a:solidFill>
                <a:latin typeface="Cooper Black" panose="0208090404030B020404" pitchFamily="18" charset="0"/>
              </a:rPr>
              <a:t>Change Profile</a:t>
            </a:r>
            <a:endParaRPr lang="en-US" dirty="0">
              <a:solidFill>
                <a:schemeClr val="bg1"/>
              </a:solidFill>
              <a:latin typeface="Cooper Black" panose="0208090404030B020404" pitchFamily="18" charset="0"/>
            </a:endParaRPr>
          </a:p>
        </p:txBody>
      </p:sp>
      <p:sp>
        <p:nvSpPr>
          <p:cNvPr id="60" name="TextBox 59"/>
          <p:cNvSpPr txBox="1"/>
          <p:nvPr/>
        </p:nvSpPr>
        <p:spPr>
          <a:xfrm>
            <a:off x="9585637" y="1975105"/>
            <a:ext cx="2230910" cy="369332"/>
          </a:xfrm>
          <a:prstGeom prst="rect">
            <a:avLst/>
          </a:prstGeom>
          <a:noFill/>
        </p:spPr>
        <p:txBody>
          <a:bodyPr wrap="square" rtlCol="0">
            <a:spAutoFit/>
          </a:bodyPr>
          <a:lstStyle/>
          <a:p>
            <a:r>
              <a:rPr lang="en-US" dirty="0" smtClean="0">
                <a:solidFill>
                  <a:schemeClr val="bg1"/>
                </a:solidFill>
                <a:latin typeface="Cooper Black" panose="0208090404030B020404" pitchFamily="18" charset="0"/>
              </a:rPr>
              <a:t>Change Password</a:t>
            </a:r>
            <a:endParaRPr lang="en-US"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1235448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8122"/>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sp>
            <p:nvSpPr>
              <p:cNvPr id="21" name="Isosceles Triangle 20">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sp>
            <p:nvSpPr>
              <p:cNvPr id="35" name="Isosceles Triangle 34">
                <a:hlinkClick r:id="rId8" action="ppaction://hlinksldjump"/>
              </p:cNvPr>
              <p:cNvSpPr/>
              <p:nvPr/>
            </p:nvSpPr>
            <p:spPr>
              <a:xfrm>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nvGraphicFramePr>
        <p:xfrm>
          <a:off x="835104" y="3615084"/>
          <a:ext cx="10521792" cy="2316332"/>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579083">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579083">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baseline="0" dirty="0">
                          <a:latin typeface="Arial Narrow" panose="020B0606020202030204" pitchFamily="34" charset="0"/>
                        </a:rPr>
                        <a:t>+</a:t>
                      </a:r>
                      <a:endParaRPr lang="en-US" sz="18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baseline="0" dirty="0">
                          <a:latin typeface="Arial Narrow" panose="020B0606020202030204" pitchFamily="34" charset="0"/>
                        </a:rPr>
                        <a:t>+</a:t>
                      </a:r>
                      <a:endParaRPr lang="en-US" sz="1800" dirty="0">
                        <a:latin typeface="Arial Narrow" panose="020B0606020202030204" pitchFamily="34" charset="0"/>
                      </a:endParaRPr>
                    </a:p>
                  </a:txBody>
                  <a:tcPr/>
                </a:tc>
                <a:extLst>
                  <a:ext uri="{0D108BD9-81ED-4DB2-BD59-A6C34878D82A}">
                    <a16:rowId xmlns:a16="http://schemas.microsoft.com/office/drawing/2014/main" xmlns="" val="10001"/>
                  </a:ext>
                </a:extLst>
              </a:tr>
              <a:tr h="579083">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baseline="0" dirty="0">
                          <a:latin typeface="Arial Narrow" panose="020B0606020202030204" pitchFamily="34" charset="0"/>
                        </a:rPr>
                        <a:t>+</a:t>
                      </a:r>
                      <a:endParaRPr lang="en-US" sz="1800" dirty="0">
                        <a:latin typeface="Arial Narrow" panose="020B0606020202030204" pitchFamily="34" charset="0"/>
                      </a:endParaRPr>
                    </a:p>
                  </a:txBody>
                  <a:tcPr/>
                </a:tc>
                <a:tc>
                  <a:txBody>
                    <a:bodyPr/>
                    <a:lstStyle/>
                    <a:p>
                      <a:pPr algn="ctr"/>
                      <a:r>
                        <a:rPr lang="en-US" sz="1800" baseline="0" dirty="0">
                          <a:latin typeface="Arial Narrow" panose="020B0606020202030204" pitchFamily="34" charset="0"/>
                        </a:rPr>
                        <a:t>+</a:t>
                      </a:r>
                      <a:endParaRPr lang="en-US" sz="18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579083">
                <a:tc>
                  <a:txBody>
                    <a:bodyPr/>
                    <a:lstStyle/>
                    <a:p>
                      <a:pPr algn="ctr"/>
                      <a:r>
                        <a:rPr lang="en-US" sz="1800" dirty="0">
                          <a:latin typeface="Arial Narrow" panose="020B0606020202030204" pitchFamily="34" charset="0"/>
                        </a:rPr>
                        <a:t>+</a:t>
                      </a:r>
                    </a:p>
                  </a:txBody>
                  <a:tcPr/>
                </a:tc>
                <a:tc>
                  <a:txBody>
                    <a:bodyPr/>
                    <a:lstStyle/>
                    <a:p>
                      <a:pPr algn="ctr"/>
                      <a:r>
                        <a:rPr lang="en-US" sz="1800" baseline="0" dirty="0">
                          <a:latin typeface="Arial Narrow" panose="020B0606020202030204" pitchFamily="34" charset="0"/>
                        </a:rPr>
                        <a:t>+</a:t>
                      </a:r>
                      <a:endParaRPr lang="en-US" sz="1800" dirty="0">
                        <a:latin typeface="Arial Narrow" panose="020B0606020202030204" pitchFamily="34" charset="0"/>
                      </a:endParaRPr>
                    </a:p>
                  </a:txBody>
                  <a:tcPr/>
                </a:tc>
                <a:tc>
                  <a:txBody>
                    <a:bodyPr/>
                    <a:lstStyle/>
                    <a:p>
                      <a:pPr algn="ctr"/>
                      <a:r>
                        <a:rPr lang="en-US" sz="1800" baseline="0" dirty="0">
                          <a:latin typeface="Arial Narrow" panose="020B0606020202030204" pitchFamily="34" charset="0"/>
                        </a:rPr>
                        <a:t>+</a:t>
                      </a:r>
                      <a:endParaRPr lang="en-US" sz="1800" dirty="0">
                        <a:latin typeface="Arial Narrow" panose="020B0606020202030204" pitchFamily="34" charset="0"/>
                      </a:endParaRPr>
                    </a:p>
                  </a:txBody>
                  <a:tcPr/>
                </a:tc>
                <a:tc>
                  <a:txBody>
                    <a:bodyPr/>
                    <a:lstStyle/>
                    <a:p>
                      <a:pPr algn="ctr"/>
                      <a:r>
                        <a:rPr lang="en-US" sz="1800" baseline="0" dirty="0">
                          <a:latin typeface="Arial Narrow" panose="020B0606020202030204" pitchFamily="34" charset="0"/>
                        </a:rPr>
                        <a:t>+</a:t>
                      </a:r>
                      <a:endParaRPr lang="en-US" sz="18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sp>
        <p:nvSpPr>
          <p:cNvPr id="31" name="Rectangle 30">
            <a:hlinkClick r:id="rId9" action="ppaction://hlinksldjump"/>
          </p:cNvPr>
          <p:cNvSpPr/>
          <p:nvPr/>
        </p:nvSpPr>
        <p:spPr>
          <a:xfrm>
            <a:off x="8041191" y="3000636"/>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101</a:t>
            </a:r>
          </a:p>
        </p:txBody>
      </p:sp>
      <p:sp>
        <p:nvSpPr>
          <p:cNvPr id="36" name="Rectangle 35">
            <a:hlinkClick r:id="rId10" action="ppaction://hlinksldjump"/>
          </p:cNvPr>
          <p:cNvSpPr/>
          <p:nvPr/>
        </p:nvSpPr>
        <p:spPr>
          <a:xfrm>
            <a:off x="8041190" y="3446529"/>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102</a:t>
            </a:r>
          </a:p>
        </p:txBody>
      </p:sp>
      <p:sp>
        <p:nvSpPr>
          <p:cNvPr id="37" name="Rectangle 36">
            <a:hlinkClick r:id="rId11" action="ppaction://hlinksldjump"/>
          </p:cNvPr>
          <p:cNvSpPr/>
          <p:nvPr/>
        </p:nvSpPr>
        <p:spPr>
          <a:xfrm>
            <a:off x="8041190" y="3891659"/>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103</a:t>
            </a:r>
          </a:p>
        </p:txBody>
      </p:sp>
      <p:sp>
        <p:nvSpPr>
          <p:cNvPr id="39" name="Rectangle 38">
            <a:hlinkClick r:id="rId12" action="ppaction://hlinksldjump"/>
          </p:cNvPr>
          <p:cNvSpPr/>
          <p:nvPr/>
        </p:nvSpPr>
        <p:spPr>
          <a:xfrm>
            <a:off x="8041189" y="4339983"/>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104</a:t>
            </a:r>
          </a:p>
        </p:txBody>
      </p:sp>
      <p:sp>
        <p:nvSpPr>
          <p:cNvPr id="41" name="Rectangle 40">
            <a:hlinkClick r:id="rId13" action="ppaction://hlinksldjump"/>
          </p:cNvPr>
          <p:cNvSpPr/>
          <p:nvPr/>
        </p:nvSpPr>
        <p:spPr>
          <a:xfrm>
            <a:off x="8041188" y="4792520"/>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CL 1</a:t>
            </a:r>
          </a:p>
        </p:txBody>
      </p:sp>
      <p:sp>
        <p:nvSpPr>
          <p:cNvPr id="42" name="Rectangle 41">
            <a:hlinkClick r:id="rId14" action="ppaction://hlinksldjump"/>
          </p:cNvPr>
          <p:cNvSpPr/>
          <p:nvPr/>
        </p:nvSpPr>
        <p:spPr>
          <a:xfrm>
            <a:off x="8041187" y="5243381"/>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CL 2</a:t>
            </a:r>
          </a:p>
        </p:txBody>
      </p:sp>
      <p:sp>
        <p:nvSpPr>
          <p:cNvPr id="43" name="Rectangle 42">
            <a:hlinkClick r:id="rId15" action="ppaction://hlinksldjump"/>
          </p:cNvPr>
          <p:cNvSpPr/>
          <p:nvPr/>
        </p:nvSpPr>
        <p:spPr>
          <a:xfrm>
            <a:off x="8041187" y="568542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CL 3</a:t>
            </a:r>
          </a:p>
        </p:txBody>
      </p:sp>
      <p:sp>
        <p:nvSpPr>
          <p:cNvPr id="44" name="Rectangle 43">
            <a:hlinkClick r:id="rId16" action="ppaction://hlinksldjump"/>
          </p:cNvPr>
          <p:cNvSpPr/>
          <p:nvPr/>
        </p:nvSpPr>
        <p:spPr>
          <a:xfrm>
            <a:off x="8041187" y="6132587"/>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CL 4</a:t>
            </a:r>
          </a:p>
        </p:txBody>
      </p:sp>
      <p:sp>
        <p:nvSpPr>
          <p:cNvPr id="45" name="Rectangle 44">
            <a:hlinkClick r:id="rId17" action="ppaction://hlinksldjump"/>
          </p:cNvPr>
          <p:cNvSpPr/>
          <p:nvPr/>
        </p:nvSpPr>
        <p:spPr>
          <a:xfrm>
            <a:off x="9405874" y="2999049"/>
            <a:ext cx="1368000"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201</a:t>
            </a:r>
          </a:p>
        </p:txBody>
      </p:sp>
      <p:sp>
        <p:nvSpPr>
          <p:cNvPr id="46" name="Rectangle 45">
            <a:hlinkClick r:id="rId18" action="ppaction://hlinksldjump"/>
          </p:cNvPr>
          <p:cNvSpPr/>
          <p:nvPr/>
        </p:nvSpPr>
        <p:spPr>
          <a:xfrm>
            <a:off x="9405874" y="3440798"/>
            <a:ext cx="1368000"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202</a:t>
            </a:r>
          </a:p>
        </p:txBody>
      </p:sp>
      <p:sp>
        <p:nvSpPr>
          <p:cNvPr id="47" name="Rectangle 46">
            <a:hlinkClick r:id="rId19" action="ppaction://hlinksldjump"/>
          </p:cNvPr>
          <p:cNvSpPr/>
          <p:nvPr/>
        </p:nvSpPr>
        <p:spPr>
          <a:xfrm>
            <a:off x="9405874" y="3888903"/>
            <a:ext cx="1368000"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203</a:t>
            </a:r>
          </a:p>
        </p:txBody>
      </p:sp>
      <p:sp>
        <p:nvSpPr>
          <p:cNvPr id="48" name="Rectangle 47">
            <a:hlinkClick r:id="rId20" action="ppaction://hlinksldjump"/>
          </p:cNvPr>
          <p:cNvSpPr/>
          <p:nvPr/>
        </p:nvSpPr>
        <p:spPr>
          <a:xfrm>
            <a:off x="9405874" y="4341659"/>
            <a:ext cx="1368000"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204</a:t>
            </a:r>
          </a:p>
        </p:txBody>
      </p:sp>
      <p:sp>
        <p:nvSpPr>
          <p:cNvPr id="49" name="Rectangle 48">
            <a:hlinkClick r:id="rId21" action="ppaction://hlinksldjump"/>
          </p:cNvPr>
          <p:cNvSpPr/>
          <p:nvPr/>
        </p:nvSpPr>
        <p:spPr>
          <a:xfrm>
            <a:off x="9405874" y="4798251"/>
            <a:ext cx="1368000"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HRLAB 1</a:t>
            </a:r>
          </a:p>
        </p:txBody>
      </p:sp>
      <p:sp>
        <p:nvSpPr>
          <p:cNvPr id="50" name="Rectangle 49">
            <a:hlinkClick r:id="rId22" action="ppaction://hlinksldjump"/>
          </p:cNvPr>
          <p:cNvSpPr/>
          <p:nvPr/>
        </p:nvSpPr>
        <p:spPr>
          <a:xfrm>
            <a:off x="9405874" y="5245057"/>
            <a:ext cx="1368000"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HRLAB 2</a:t>
            </a:r>
          </a:p>
        </p:txBody>
      </p:sp>
      <p:sp>
        <p:nvSpPr>
          <p:cNvPr id="51" name="Rectangle 50">
            <a:hlinkClick r:id="rId23" action="ppaction://hlinksldjump"/>
          </p:cNvPr>
          <p:cNvSpPr/>
          <p:nvPr/>
        </p:nvSpPr>
        <p:spPr>
          <a:xfrm>
            <a:off x="9405874" y="5691253"/>
            <a:ext cx="1368000"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SCILAB 1</a:t>
            </a:r>
          </a:p>
        </p:txBody>
      </p:sp>
      <p:sp>
        <p:nvSpPr>
          <p:cNvPr id="52" name="Rectangle 51">
            <a:hlinkClick r:id="rId24" action="ppaction://hlinksldjump"/>
          </p:cNvPr>
          <p:cNvSpPr/>
          <p:nvPr/>
        </p:nvSpPr>
        <p:spPr>
          <a:xfrm>
            <a:off x="9405874" y="6130558"/>
            <a:ext cx="1368000"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SCILAB 2</a:t>
            </a:r>
          </a:p>
        </p:txBody>
      </p:sp>
      <p:sp>
        <p:nvSpPr>
          <p:cNvPr id="54" name="Rectangle 53">
            <a:hlinkClick r:id="rId25" action="ppaction://hlinksldjump"/>
          </p:cNvPr>
          <p:cNvSpPr/>
          <p:nvPr/>
        </p:nvSpPr>
        <p:spPr>
          <a:xfrm>
            <a:off x="8041187" y="6579880"/>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Arial Rounded MT Bold" panose="020F0704030504030204" pitchFamily="34" charset="0"/>
              </a:rPr>
              <a:t>MAIN COURT</a:t>
            </a:r>
          </a:p>
        </p:txBody>
      </p:sp>
      <p:sp>
        <p:nvSpPr>
          <p:cNvPr id="55" name="Rectangle 54">
            <a:hlinkClick r:id="rId26" action="ppaction://hlinksldjump"/>
          </p:cNvPr>
          <p:cNvSpPr/>
          <p:nvPr/>
        </p:nvSpPr>
        <p:spPr>
          <a:xfrm>
            <a:off x="9405874" y="6577851"/>
            <a:ext cx="1368000"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Arial Rounded MT Bold" panose="020F0704030504030204" pitchFamily="34" charset="0"/>
              </a:rPr>
              <a:t>B COURT</a:t>
            </a:r>
          </a:p>
        </p:txBody>
      </p:sp>
      <p:pic>
        <p:nvPicPr>
          <p:cNvPr id="53" name="Picture 52"/>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56" name="Group 55">
            <a:extLst>
              <a:ext uri="{FF2B5EF4-FFF2-40B4-BE49-F238E27FC236}">
                <a16:creationId xmlns:a16="http://schemas.microsoft.com/office/drawing/2014/main" xmlns="" id="{7F946C3E-4A97-4B49-9AA8-86DD2D5F761E}"/>
              </a:ext>
            </a:extLst>
          </p:cNvPr>
          <p:cNvGrpSpPr/>
          <p:nvPr/>
        </p:nvGrpSpPr>
        <p:grpSpPr>
          <a:xfrm>
            <a:off x="9425537" y="-1"/>
            <a:ext cx="2777088" cy="4572001"/>
            <a:chOff x="9425537" y="-1"/>
            <a:chExt cx="2777088" cy="4572001"/>
          </a:xfrm>
        </p:grpSpPr>
        <p:sp>
          <p:nvSpPr>
            <p:cNvPr id="57" name="Rectangle 56">
              <a:extLst>
                <a:ext uri="{FF2B5EF4-FFF2-40B4-BE49-F238E27FC236}">
                  <a16:creationId xmlns:a16="http://schemas.microsoft.com/office/drawing/2014/main" xmlns="" id="{DDA8B77A-5E8F-432E-BB7A-05FE189C8F7D}"/>
                </a:ext>
              </a:extLst>
            </p:cNvPr>
            <p:cNvSpPr/>
            <p:nvPr/>
          </p:nvSpPr>
          <p:spPr>
            <a:xfrm>
              <a:off x="9427335" y="-1"/>
              <a:ext cx="2764665" cy="457200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xmlns="" id="{A29DD821-7F5A-48E1-9FE4-3151803D1659}"/>
                </a:ext>
              </a:extLst>
            </p:cNvPr>
            <p:cNvGrpSpPr/>
            <p:nvPr/>
          </p:nvGrpSpPr>
          <p:grpSpPr>
            <a:xfrm>
              <a:off x="9615852" y="150457"/>
              <a:ext cx="618186" cy="537338"/>
              <a:chOff x="2137893" y="3429000"/>
              <a:chExt cx="1068946" cy="833551"/>
            </a:xfrm>
            <a:solidFill>
              <a:schemeClr val="bg1"/>
            </a:solidFill>
          </p:grpSpPr>
          <p:sp>
            <p:nvSpPr>
              <p:cNvPr id="65" name="Flowchart: Terminator 64">
                <a:extLst>
                  <a:ext uri="{FF2B5EF4-FFF2-40B4-BE49-F238E27FC236}">
                    <a16:creationId xmlns:a16="http://schemas.microsoft.com/office/drawing/2014/main" xmlns="" id="{53BB7954-F893-423E-B51A-7F2B0EA69759}"/>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lowchart: Terminator 65">
                <a:extLst>
                  <a:ext uri="{FF2B5EF4-FFF2-40B4-BE49-F238E27FC236}">
                    <a16:creationId xmlns:a16="http://schemas.microsoft.com/office/drawing/2014/main" xmlns="" id="{12FCC055-A6A5-4020-9363-8B8D92C0D1D9}"/>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Terminator 66">
                <a:extLst>
                  <a:ext uri="{FF2B5EF4-FFF2-40B4-BE49-F238E27FC236}">
                    <a16:creationId xmlns:a16="http://schemas.microsoft.com/office/drawing/2014/main" xmlns="" id="{38733B09-08D5-49F5-A9E7-B47FB53676AE}"/>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xmlns="" id="{4469396F-91A2-40C3-ABD8-DFFA6BFD7345}"/>
                </a:ext>
              </a:extLst>
            </p:cNvPr>
            <p:cNvGrpSpPr/>
            <p:nvPr/>
          </p:nvGrpSpPr>
          <p:grpSpPr>
            <a:xfrm>
              <a:off x="9437825" y="940848"/>
              <a:ext cx="2764800" cy="720000"/>
              <a:chOff x="9437825" y="940848"/>
              <a:chExt cx="2764800" cy="720000"/>
            </a:xfrm>
          </p:grpSpPr>
          <p:sp>
            <p:nvSpPr>
              <p:cNvPr id="63" name="Rectangle 62">
                <a:extLst>
                  <a:ext uri="{FF2B5EF4-FFF2-40B4-BE49-F238E27FC236}">
                    <a16:creationId xmlns:a16="http://schemas.microsoft.com/office/drawing/2014/main" xmlns="" id="{469DD7D0-31E2-4CBD-9797-E9D3324F1EDC}"/>
                  </a:ext>
                </a:extLst>
              </p:cNvPr>
              <p:cNvSpPr/>
              <p:nvPr/>
            </p:nvSpPr>
            <p:spPr>
              <a:xfrm>
                <a:off x="9437825" y="940848"/>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dirty="0">
                    <a:latin typeface="Cooper Black" panose="0208090404030B020404" pitchFamily="18" charset="0"/>
                  </a:rPr>
                  <a:t>ABOUT</a:t>
                </a:r>
              </a:p>
            </p:txBody>
          </p:sp>
          <p:pic>
            <p:nvPicPr>
              <p:cNvPr id="64" name="Picture 2" descr="Questions sign #AD , #Paid, #Ad, #sign, #Questions | Question sign ...">
                <a:extLst>
                  <a:ext uri="{FF2B5EF4-FFF2-40B4-BE49-F238E27FC236}">
                    <a16:creationId xmlns:a16="http://schemas.microsoft.com/office/drawing/2014/main" xmlns="" id="{A40ED6D7-0F26-4C65-ACB9-924D390AA742}"/>
                  </a:ext>
                </a:extLst>
              </p:cNvPr>
              <p:cNvPicPr>
                <a:picLocks noChangeAspect="1" noChangeArrowheads="1"/>
              </p:cNvPicPr>
              <p:nvPr/>
            </p:nvPicPr>
            <p:blipFill>
              <a:blip r:embed="rId28" cstate="print">
                <a:biLevel thresh="25000"/>
                <a:extLst>
                  <a:ext uri="{28A0092B-C50C-407E-A947-70E740481C1C}">
                    <a14:useLocalDpi xmlns:a14="http://schemas.microsoft.com/office/drawing/2010/main" val="0"/>
                  </a:ext>
                </a:extLst>
              </a:blip>
              <a:srcRect/>
              <a:stretch>
                <a:fillRect/>
              </a:stretch>
            </p:blipFill>
            <p:spPr bwMode="auto">
              <a:xfrm>
                <a:off x="9493153" y="1059511"/>
                <a:ext cx="449227" cy="4492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0" name="Group 59">
              <a:extLst>
                <a:ext uri="{FF2B5EF4-FFF2-40B4-BE49-F238E27FC236}">
                  <a16:creationId xmlns:a16="http://schemas.microsoft.com/office/drawing/2014/main" xmlns="" id="{7BA5A4F9-2207-4AAB-9108-CD398A7881BE}"/>
                </a:ext>
              </a:extLst>
            </p:cNvPr>
            <p:cNvGrpSpPr/>
            <p:nvPr/>
          </p:nvGrpSpPr>
          <p:grpSpPr>
            <a:xfrm>
              <a:off x="9425537" y="1675122"/>
              <a:ext cx="2777088" cy="720000"/>
              <a:chOff x="9425537" y="1675122"/>
              <a:chExt cx="2777088" cy="720000"/>
            </a:xfrm>
          </p:grpSpPr>
          <p:sp>
            <p:nvSpPr>
              <p:cNvPr id="61" name="Rectangle 60">
                <a:hlinkClick r:id="rId29" action="ppaction://hlinksldjump"/>
                <a:extLst>
                  <a:ext uri="{FF2B5EF4-FFF2-40B4-BE49-F238E27FC236}">
                    <a16:creationId xmlns:a16="http://schemas.microsoft.com/office/drawing/2014/main" xmlns="" id="{4F4D2496-93F7-4D9E-BBC2-97961FF7A5F5}"/>
                  </a:ext>
                </a:extLst>
              </p:cNvPr>
              <p:cNvSpPr/>
              <p:nvPr/>
            </p:nvSpPr>
            <p:spPr>
              <a:xfrm>
                <a:off x="9437825" y="1675122"/>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oper Black" panose="0208090404030B020404" pitchFamily="18" charset="0"/>
                  </a:rPr>
                  <a:t>          LOG OUT</a:t>
                </a:r>
              </a:p>
            </p:txBody>
          </p:sp>
          <p:pic>
            <p:nvPicPr>
              <p:cNvPr id="62" name="Picture 8" descr="Power-off2 PNG, SVG Clip art for Web - Download Clip Art, PNG Icon Arts">
                <a:hlinkClick r:id="rId29" action="ppaction://hlinksldjump"/>
                <a:extLst>
                  <a:ext uri="{FF2B5EF4-FFF2-40B4-BE49-F238E27FC236}">
                    <a16:creationId xmlns:a16="http://schemas.microsoft.com/office/drawing/2014/main" xmlns="" id="{16F5E30C-F2F5-41F2-A1AF-B0258D5C309F}"/>
                  </a:ext>
                </a:extLst>
              </p:cNvPr>
              <p:cNvPicPr>
                <a:picLocks noChangeAspect="1" noChangeArrowheads="1"/>
              </p:cNvPicPr>
              <p:nvPr/>
            </p:nvPicPr>
            <p:blipFill>
              <a:blip r:embed="rId30" cstate="print">
                <a:biLevel thresh="25000"/>
                <a:extLst>
                  <a:ext uri="{28A0092B-C50C-407E-A947-70E740481C1C}">
                    <a14:useLocalDpi xmlns:a14="http://schemas.microsoft.com/office/drawing/2010/main" val="0"/>
                  </a:ext>
                </a:extLst>
              </a:blip>
              <a:srcRect/>
              <a:stretch>
                <a:fillRect/>
              </a:stretch>
            </p:blipFill>
            <p:spPr bwMode="auto">
              <a:xfrm>
                <a:off x="9425537" y="1714658"/>
                <a:ext cx="640928" cy="640928"/>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765794766"/>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6105" y="427263"/>
            <a:ext cx="8760183" cy="1610645"/>
          </a:xfrm>
        </p:spPr>
        <p:txBody>
          <a:bodyPr>
            <a:noAutofit/>
          </a:bodyPr>
          <a:lstStyle/>
          <a:p>
            <a:pPr algn="l">
              <a:lnSpc>
                <a:spcPct val="170000"/>
              </a:lnSpc>
            </a:pPr>
            <a:r>
              <a:rPr lang="en-US" sz="2000" dirty="0">
                <a:solidFill>
                  <a:srgbClr val="002060"/>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26383" r="29" b="29015"/>
          <a:stretch/>
        </p:blipFill>
        <p:spPr>
          <a:xfrm>
            <a:off x="916664" y="497682"/>
            <a:ext cx="1419322" cy="1469808"/>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ctangle 5">
            <a:hlinkClick r:id="rId3" action="ppaction://hlinksldjump"/>
          </p:cNvPr>
          <p:cNvSpPr/>
          <p:nvPr/>
        </p:nvSpPr>
        <p:spPr>
          <a:xfrm>
            <a:off x="5376000" y="5799555"/>
            <a:ext cx="1440000" cy="540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0066"/>
                </a:solidFill>
                <a:latin typeface="Cooper Black" panose="0208090404030B020404" pitchFamily="18" charset="0"/>
              </a:rPr>
              <a:t>LOG IN</a:t>
            </a:r>
          </a:p>
        </p:txBody>
      </p:sp>
      <p:grpSp>
        <p:nvGrpSpPr>
          <p:cNvPr id="2" name="Group 1"/>
          <p:cNvGrpSpPr/>
          <p:nvPr/>
        </p:nvGrpSpPr>
        <p:grpSpPr>
          <a:xfrm>
            <a:off x="3679837" y="2970829"/>
            <a:ext cx="4832327" cy="843099"/>
            <a:chOff x="1263673" y="3669285"/>
            <a:chExt cx="4832327" cy="843099"/>
          </a:xfrm>
        </p:grpSpPr>
        <p:sp>
          <p:nvSpPr>
            <p:cNvPr id="9" name="TextBox 8"/>
            <p:cNvSpPr txBox="1"/>
            <p:nvPr/>
          </p:nvSpPr>
          <p:spPr>
            <a:xfrm>
              <a:off x="1263673" y="3669285"/>
              <a:ext cx="1779161" cy="400110"/>
            </a:xfrm>
            <a:prstGeom prst="rect">
              <a:avLst/>
            </a:prstGeom>
            <a:noFill/>
          </p:spPr>
          <p:txBody>
            <a:bodyPr wrap="square" rtlCol="0">
              <a:spAutoFit/>
            </a:bodyPr>
            <a:lstStyle/>
            <a:p>
              <a:pPr algn="ctr"/>
              <a:r>
                <a:rPr lang="en-US" sz="2000" b="1" i="1" dirty="0">
                  <a:solidFill>
                    <a:schemeClr val="accent5">
                      <a:lumMod val="50000"/>
                    </a:schemeClr>
                  </a:solidFill>
                  <a:latin typeface="Cooper Black" panose="0208090404030B020404" pitchFamily="18" charset="0"/>
                </a:rPr>
                <a:t>Username :</a:t>
              </a:r>
            </a:p>
          </p:txBody>
        </p:sp>
        <p:sp>
          <p:nvSpPr>
            <p:cNvPr id="10" name="Rectangle 9"/>
            <p:cNvSpPr/>
            <p:nvPr/>
          </p:nvSpPr>
          <p:spPr>
            <a:xfrm>
              <a:off x="2316000" y="4062384"/>
              <a:ext cx="3780000" cy="450000"/>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dirty="0">
                <a:latin typeface="Arial Rounded MT Bold" panose="020F0704030504030204" pitchFamily="34" charset="0"/>
              </a:endParaRPr>
            </a:p>
          </p:txBody>
        </p:sp>
      </p:grpSp>
      <p:grpSp>
        <p:nvGrpSpPr>
          <p:cNvPr id="12" name="Group 11"/>
          <p:cNvGrpSpPr/>
          <p:nvPr/>
        </p:nvGrpSpPr>
        <p:grpSpPr>
          <a:xfrm>
            <a:off x="6989279" y="4938154"/>
            <a:ext cx="1522885" cy="276999"/>
            <a:chOff x="8309594" y="4623232"/>
            <a:chExt cx="1522885" cy="276999"/>
          </a:xfrm>
        </p:grpSpPr>
        <p:sp>
          <p:nvSpPr>
            <p:cNvPr id="13" name="Rectangle 12"/>
            <p:cNvSpPr/>
            <p:nvPr/>
          </p:nvSpPr>
          <p:spPr>
            <a:xfrm>
              <a:off x="8309594" y="4671731"/>
              <a:ext cx="180000" cy="18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TextBox 13"/>
            <p:cNvSpPr txBox="1"/>
            <p:nvPr/>
          </p:nvSpPr>
          <p:spPr>
            <a:xfrm>
              <a:off x="8489594" y="4623232"/>
              <a:ext cx="1342885" cy="276999"/>
            </a:xfrm>
            <a:prstGeom prst="rect">
              <a:avLst/>
            </a:prstGeom>
            <a:noFill/>
          </p:spPr>
          <p:txBody>
            <a:bodyPr wrap="square" rtlCol="0">
              <a:spAutoFit/>
            </a:bodyPr>
            <a:lstStyle/>
            <a:p>
              <a:pPr algn="ctr"/>
              <a:r>
                <a:rPr lang="en-US" sz="1200" b="1" i="1" dirty="0">
                  <a:solidFill>
                    <a:schemeClr val="accent5">
                      <a:lumMod val="50000"/>
                    </a:schemeClr>
                  </a:solidFill>
                  <a:latin typeface="Comic Sans MS" panose="030F0702030302020204" pitchFamily="66" charset="0"/>
                </a:rPr>
                <a:t>Show Password</a:t>
              </a:r>
            </a:p>
          </p:txBody>
        </p:sp>
      </p:grpSp>
      <p:grpSp>
        <p:nvGrpSpPr>
          <p:cNvPr id="15" name="Group 14"/>
          <p:cNvGrpSpPr/>
          <p:nvPr/>
        </p:nvGrpSpPr>
        <p:grpSpPr>
          <a:xfrm>
            <a:off x="3657267" y="4023535"/>
            <a:ext cx="4832327" cy="843099"/>
            <a:chOff x="1263673" y="3669285"/>
            <a:chExt cx="4832327" cy="843099"/>
          </a:xfrm>
        </p:grpSpPr>
        <p:sp>
          <p:nvSpPr>
            <p:cNvPr id="16" name="TextBox 15"/>
            <p:cNvSpPr txBox="1"/>
            <p:nvPr/>
          </p:nvSpPr>
          <p:spPr>
            <a:xfrm>
              <a:off x="1263673" y="3669285"/>
              <a:ext cx="1779161" cy="400110"/>
            </a:xfrm>
            <a:prstGeom prst="rect">
              <a:avLst/>
            </a:prstGeom>
            <a:noFill/>
          </p:spPr>
          <p:txBody>
            <a:bodyPr wrap="square" rtlCol="0">
              <a:spAutoFit/>
            </a:bodyPr>
            <a:lstStyle/>
            <a:p>
              <a:pPr algn="ctr"/>
              <a:r>
                <a:rPr lang="en-US" sz="2000" b="1" i="1" dirty="0">
                  <a:solidFill>
                    <a:schemeClr val="accent5">
                      <a:lumMod val="50000"/>
                    </a:schemeClr>
                  </a:solidFill>
                  <a:latin typeface="Cooper Black" panose="0208090404030B020404" pitchFamily="18" charset="0"/>
                </a:rPr>
                <a:t>Password :</a:t>
              </a:r>
            </a:p>
          </p:txBody>
        </p:sp>
        <p:sp>
          <p:nvSpPr>
            <p:cNvPr id="17" name="Rectangle 16"/>
            <p:cNvSpPr/>
            <p:nvPr/>
          </p:nvSpPr>
          <p:spPr>
            <a:xfrm>
              <a:off x="2316000" y="4062384"/>
              <a:ext cx="3780000" cy="450000"/>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dirty="0">
                <a:latin typeface="Arial Rounded MT Bold" panose="020F0704030504030204" pitchFamily="34" charset="0"/>
              </a:endParaRPr>
            </a:p>
          </p:txBody>
        </p:sp>
      </p:gr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1002" y="427263"/>
            <a:ext cx="1610645" cy="1610645"/>
          </a:xfrm>
          <a:prstGeom prst="rect">
            <a:avLst/>
          </a:prstGeom>
        </p:spPr>
      </p:pic>
    </p:spTree>
    <p:extLst>
      <p:ext uri="{BB962C8B-B14F-4D97-AF65-F5344CB8AC3E}">
        <p14:creationId xmlns:p14="http://schemas.microsoft.com/office/powerpoint/2010/main" val="149891325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692387" y="425001"/>
            <a:ext cx="4708931" cy="6065949"/>
            <a:chOff x="3692387" y="425001"/>
            <a:chExt cx="4708931" cy="6065949"/>
          </a:xfrm>
        </p:grpSpPr>
        <p:sp>
          <p:nvSpPr>
            <p:cNvPr id="11" name="Rectangle 10"/>
            <p:cNvSpPr/>
            <p:nvPr/>
          </p:nvSpPr>
          <p:spPr>
            <a:xfrm>
              <a:off x="3790682" y="425001"/>
              <a:ext cx="4610636" cy="606594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3692387" y="850609"/>
              <a:ext cx="4375928" cy="4493515"/>
              <a:chOff x="1116612" y="566670"/>
              <a:chExt cx="4375928" cy="4493515"/>
            </a:xfrm>
          </p:grpSpPr>
          <p:sp>
            <p:nvSpPr>
              <p:cNvPr id="13" name="TextBox 12"/>
              <p:cNvSpPr txBox="1"/>
              <p:nvPr/>
            </p:nvSpPr>
            <p:spPr>
              <a:xfrm>
                <a:off x="1686970" y="566670"/>
                <a:ext cx="3759824" cy="1323439"/>
              </a:xfrm>
              <a:prstGeom prst="rect">
                <a:avLst/>
              </a:prstGeom>
              <a:noFill/>
            </p:spPr>
            <p:txBody>
              <a:bodyPr wrap="square" rtlCol="0">
                <a:spAutoFit/>
              </a:bodyPr>
              <a:lstStyle/>
              <a:p>
                <a:pPr algn="ctr"/>
                <a:r>
                  <a:rPr lang="en-US" sz="4000" b="1" dirty="0">
                    <a:effectLst>
                      <a:outerShdw blurRad="50800" dist="38100" dir="5400000" algn="t" rotWithShape="0">
                        <a:prstClr val="black">
                          <a:alpha val="40000"/>
                        </a:prstClr>
                      </a:outerShdw>
                    </a:effectLst>
                    <a:latin typeface="Arial Rounded MT Bold" panose="020F0704030504030204" pitchFamily="34" charset="0"/>
                  </a:rPr>
                  <a:t>OTP Verification</a:t>
                </a:r>
              </a:p>
            </p:txBody>
          </p:sp>
          <p:sp>
            <p:nvSpPr>
              <p:cNvPr id="14" name="TextBox 13"/>
              <p:cNvSpPr txBox="1"/>
              <p:nvPr/>
            </p:nvSpPr>
            <p:spPr>
              <a:xfrm>
                <a:off x="1116612" y="2849429"/>
                <a:ext cx="2800528" cy="400110"/>
              </a:xfrm>
              <a:prstGeom prst="rect">
                <a:avLst/>
              </a:prstGeom>
              <a:noFill/>
            </p:spPr>
            <p:txBody>
              <a:bodyPr wrap="square" rtlCol="0">
                <a:spAutoFit/>
              </a:bodyPr>
              <a:lstStyle/>
              <a:p>
                <a:pPr algn="ctr"/>
                <a:r>
                  <a:rPr lang="en-US" sz="2000" b="1" i="1" dirty="0">
                    <a:effectLst>
                      <a:outerShdw blurRad="50800" dist="38100" dir="5400000" algn="t" rotWithShape="0">
                        <a:prstClr val="black">
                          <a:alpha val="40000"/>
                        </a:prstClr>
                      </a:outerShdw>
                    </a:effectLst>
                    <a:latin typeface="Arial Rounded MT Bold" panose="020F0704030504030204" pitchFamily="34" charset="0"/>
                  </a:rPr>
                  <a:t>Phone Number :</a:t>
                </a:r>
              </a:p>
            </p:txBody>
          </p:sp>
          <p:sp>
            <p:nvSpPr>
              <p:cNvPr id="15" name="Rounded Rectangle 14"/>
              <p:cNvSpPr/>
              <p:nvPr/>
            </p:nvSpPr>
            <p:spPr>
              <a:xfrm>
                <a:off x="1861208" y="3355217"/>
                <a:ext cx="3539461" cy="631066"/>
              </a:xfrm>
              <a:prstGeom prst="round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1861208" y="3355217"/>
                <a:ext cx="655667" cy="631066"/>
              </a:xfrm>
              <a:prstGeom prst="round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780906" y="3480495"/>
                <a:ext cx="816270" cy="400110"/>
              </a:xfrm>
              <a:prstGeom prst="rect">
                <a:avLst/>
              </a:prstGeom>
              <a:noFill/>
            </p:spPr>
            <p:txBody>
              <a:bodyPr wrap="square" rtlCol="0">
                <a:spAutoFit/>
              </a:bodyPr>
              <a:lstStyle/>
              <a:p>
                <a:pPr algn="ctr"/>
                <a:r>
                  <a:rPr lang="en-US" sz="2000" b="1" dirty="0">
                    <a:effectLst>
                      <a:outerShdw blurRad="50800" dist="38100" dir="5400000" algn="t" rotWithShape="0">
                        <a:prstClr val="black">
                          <a:alpha val="40000"/>
                        </a:prstClr>
                      </a:outerShdw>
                    </a:effectLst>
                    <a:latin typeface="Arial Rounded MT Bold" panose="020F0704030504030204" pitchFamily="34" charset="0"/>
                  </a:rPr>
                  <a:t>+63</a:t>
                </a:r>
              </a:p>
            </p:txBody>
          </p:sp>
          <p:sp>
            <p:nvSpPr>
              <p:cNvPr id="18" name="TextBox 17"/>
              <p:cNvSpPr txBox="1"/>
              <p:nvPr/>
            </p:nvSpPr>
            <p:spPr>
              <a:xfrm>
                <a:off x="2678882" y="3470695"/>
                <a:ext cx="1917007" cy="400110"/>
              </a:xfrm>
              <a:prstGeom prst="rect">
                <a:avLst/>
              </a:prstGeom>
              <a:noFill/>
            </p:spPr>
            <p:txBody>
              <a:bodyPr wrap="square" rtlCol="0">
                <a:spAutoFit/>
              </a:bodyPr>
              <a:lstStyle/>
              <a:p>
                <a:r>
                  <a:rPr lang="en-US" sz="2000" dirty="0">
                    <a:latin typeface="Arial Rounded MT Bold" panose="020F0704030504030204" pitchFamily="34" charset="0"/>
                  </a:rPr>
                  <a:t>98769906543</a:t>
                </a:r>
              </a:p>
            </p:txBody>
          </p:sp>
          <p:sp>
            <p:nvSpPr>
              <p:cNvPr id="19" name="TextBox 18"/>
              <p:cNvSpPr txBox="1"/>
              <p:nvPr/>
            </p:nvSpPr>
            <p:spPr>
              <a:xfrm>
                <a:off x="1732716" y="1890109"/>
                <a:ext cx="3759824" cy="584775"/>
              </a:xfrm>
              <a:prstGeom prst="rect">
                <a:avLst/>
              </a:prstGeom>
              <a:noFill/>
            </p:spPr>
            <p:txBody>
              <a:bodyPr wrap="square" rtlCol="0">
                <a:spAutoFit/>
              </a:bodyPr>
              <a:lstStyle/>
              <a:p>
                <a:pPr algn="ctr"/>
                <a:r>
                  <a:rPr lang="en-US" sz="1600" dirty="0">
                    <a:latin typeface="Arial Rounded MT Bold" panose="020F0704030504030204" pitchFamily="34" charset="0"/>
                  </a:rPr>
                  <a:t>Please enter the number you used to register.</a:t>
                </a:r>
              </a:p>
            </p:txBody>
          </p:sp>
          <p:sp>
            <p:nvSpPr>
              <p:cNvPr id="20" name="Rounded Rectangle 19">
                <a:hlinkClick r:id="rId2" action="ppaction://hlinksldjump"/>
              </p:cNvPr>
              <p:cNvSpPr/>
              <p:nvPr/>
            </p:nvSpPr>
            <p:spPr>
              <a:xfrm>
                <a:off x="2789958" y="4429119"/>
                <a:ext cx="1645340" cy="631066"/>
              </a:xfrm>
              <a:prstGeom prst="round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Arial Rounded MT Bold" panose="020F0704030504030204" pitchFamily="34" charset="0"/>
                  </a:rPr>
                  <a:t>CONTINUE</a:t>
                </a:r>
              </a:p>
            </p:txBody>
          </p:sp>
        </p:grpSp>
      </p:grpSp>
    </p:spTree>
    <p:extLst>
      <p:ext uri="{BB962C8B-B14F-4D97-AF65-F5344CB8AC3E}">
        <p14:creationId xmlns:p14="http://schemas.microsoft.com/office/powerpoint/2010/main" val="421669772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790682" y="425001"/>
            <a:ext cx="4610636" cy="6065949"/>
            <a:chOff x="6297606" y="425001"/>
            <a:chExt cx="4610636" cy="6065949"/>
          </a:xfrm>
        </p:grpSpPr>
        <p:sp>
          <p:nvSpPr>
            <p:cNvPr id="12" name="Rectangle 11"/>
            <p:cNvSpPr/>
            <p:nvPr/>
          </p:nvSpPr>
          <p:spPr>
            <a:xfrm>
              <a:off x="6297606" y="425001"/>
              <a:ext cx="4610636" cy="606594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6696583" y="3355218"/>
              <a:ext cx="3812682" cy="631069"/>
              <a:chOff x="2717445" y="2408344"/>
              <a:chExt cx="5602308" cy="927284"/>
            </a:xfrm>
          </p:grpSpPr>
          <p:sp>
            <p:nvSpPr>
              <p:cNvPr id="4" name="Rounded Rectangle 3"/>
              <p:cNvSpPr/>
              <p:nvPr/>
            </p:nvSpPr>
            <p:spPr>
              <a:xfrm>
                <a:off x="4669197" y="2408344"/>
                <a:ext cx="727655" cy="927282"/>
              </a:xfrm>
              <a:prstGeom prst="round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oper Black" panose="0208090404030B020404" pitchFamily="18" charset="0"/>
                  </a:rPr>
                  <a:t>_</a:t>
                </a:r>
              </a:p>
            </p:txBody>
          </p:sp>
          <p:sp>
            <p:nvSpPr>
              <p:cNvPr id="5" name="Rounded Rectangle 4"/>
              <p:cNvSpPr/>
              <p:nvPr/>
            </p:nvSpPr>
            <p:spPr>
              <a:xfrm>
                <a:off x="5643095" y="2408346"/>
                <a:ext cx="727656" cy="927281"/>
              </a:xfrm>
              <a:prstGeom prst="round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oper Black" panose="0208090404030B020404" pitchFamily="18" charset="0"/>
                  </a:rPr>
                  <a:t>_</a:t>
                </a:r>
              </a:p>
            </p:txBody>
          </p:sp>
          <p:sp>
            <p:nvSpPr>
              <p:cNvPr id="6" name="Rounded Rectangle 5"/>
              <p:cNvSpPr/>
              <p:nvPr/>
            </p:nvSpPr>
            <p:spPr>
              <a:xfrm>
                <a:off x="6616991" y="2408345"/>
                <a:ext cx="727655" cy="927281"/>
              </a:xfrm>
              <a:prstGeom prst="round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oper Black" panose="0208090404030B020404" pitchFamily="18" charset="0"/>
                  </a:rPr>
                  <a:t>_</a:t>
                </a:r>
              </a:p>
            </p:txBody>
          </p:sp>
          <p:sp>
            <p:nvSpPr>
              <p:cNvPr id="7" name="Rounded Rectangle 6"/>
              <p:cNvSpPr/>
              <p:nvPr/>
            </p:nvSpPr>
            <p:spPr>
              <a:xfrm>
                <a:off x="7592097" y="2408347"/>
                <a:ext cx="727656" cy="927281"/>
              </a:xfrm>
              <a:prstGeom prst="round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oper Black" panose="0208090404030B020404" pitchFamily="18" charset="0"/>
                  </a:rPr>
                  <a:t>_</a:t>
                </a:r>
              </a:p>
            </p:txBody>
          </p:sp>
          <p:sp>
            <p:nvSpPr>
              <p:cNvPr id="8" name="Rounded Rectangle 7"/>
              <p:cNvSpPr/>
              <p:nvPr/>
            </p:nvSpPr>
            <p:spPr>
              <a:xfrm>
                <a:off x="3694697" y="2408346"/>
                <a:ext cx="727655" cy="927281"/>
              </a:xfrm>
              <a:prstGeom prst="round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oper Black" panose="0208090404030B020404" pitchFamily="18" charset="0"/>
                  </a:rPr>
                  <a:t>_</a:t>
                </a:r>
              </a:p>
            </p:txBody>
          </p:sp>
          <p:sp>
            <p:nvSpPr>
              <p:cNvPr id="9" name="Rounded Rectangle 8"/>
              <p:cNvSpPr/>
              <p:nvPr/>
            </p:nvSpPr>
            <p:spPr>
              <a:xfrm>
                <a:off x="2717445" y="2408345"/>
                <a:ext cx="727656" cy="927281"/>
              </a:xfrm>
              <a:prstGeom prst="round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oper Black" panose="0208090404030B020404" pitchFamily="18" charset="0"/>
                  </a:rPr>
                  <a:t>_</a:t>
                </a:r>
              </a:p>
            </p:txBody>
          </p:sp>
        </p:grpSp>
        <p:sp>
          <p:nvSpPr>
            <p:cNvPr id="21" name="TextBox 20"/>
            <p:cNvSpPr txBox="1"/>
            <p:nvPr/>
          </p:nvSpPr>
          <p:spPr>
            <a:xfrm>
              <a:off x="6723012" y="550707"/>
              <a:ext cx="3759824" cy="1323439"/>
            </a:xfrm>
            <a:prstGeom prst="rect">
              <a:avLst/>
            </a:prstGeom>
            <a:noFill/>
          </p:spPr>
          <p:txBody>
            <a:bodyPr wrap="square" rtlCol="0">
              <a:spAutoFit/>
            </a:bodyPr>
            <a:lstStyle/>
            <a:p>
              <a:pPr algn="ctr"/>
              <a:r>
                <a:rPr lang="en-US" sz="4000" b="1" dirty="0">
                  <a:effectLst>
                    <a:outerShdw blurRad="50800" dist="38100" dir="5400000" algn="t" rotWithShape="0">
                      <a:prstClr val="black">
                        <a:alpha val="40000"/>
                      </a:prstClr>
                    </a:outerShdw>
                  </a:effectLst>
                  <a:latin typeface="Arial Rounded MT Bold" panose="020F0704030504030204" pitchFamily="34" charset="0"/>
                </a:rPr>
                <a:t>OTP Verification</a:t>
              </a:r>
            </a:p>
          </p:txBody>
        </p:sp>
        <p:sp>
          <p:nvSpPr>
            <p:cNvPr id="22" name="TextBox 21"/>
            <p:cNvSpPr txBox="1"/>
            <p:nvPr/>
          </p:nvSpPr>
          <p:spPr>
            <a:xfrm>
              <a:off x="6723012" y="2182496"/>
              <a:ext cx="3759824" cy="584775"/>
            </a:xfrm>
            <a:prstGeom prst="rect">
              <a:avLst/>
            </a:prstGeom>
            <a:noFill/>
          </p:spPr>
          <p:txBody>
            <a:bodyPr wrap="square" rtlCol="0">
              <a:spAutoFit/>
            </a:bodyPr>
            <a:lstStyle/>
            <a:p>
              <a:pPr algn="ctr"/>
              <a:r>
                <a:rPr lang="en-US" sz="1600" dirty="0">
                  <a:latin typeface="Arial Rounded MT Bold" panose="020F0704030504030204" pitchFamily="34" charset="0"/>
                </a:rPr>
                <a:t>A code was sent to your number 09** - *** - **43.</a:t>
              </a:r>
            </a:p>
          </p:txBody>
        </p:sp>
        <p:sp>
          <p:nvSpPr>
            <p:cNvPr id="23" name="Rounded Rectangle 22"/>
            <p:cNvSpPr/>
            <p:nvPr/>
          </p:nvSpPr>
          <p:spPr>
            <a:xfrm>
              <a:off x="7780254" y="4258699"/>
              <a:ext cx="1645340" cy="631066"/>
            </a:xfrm>
            <a:prstGeom prst="round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Arial Rounded MT Bold" panose="020F0704030504030204" pitchFamily="34" charset="0"/>
                </a:rPr>
                <a:t>CONTINUE</a:t>
              </a:r>
            </a:p>
          </p:txBody>
        </p:sp>
        <p:sp>
          <p:nvSpPr>
            <p:cNvPr id="24" name="TextBox 23"/>
            <p:cNvSpPr txBox="1"/>
            <p:nvPr/>
          </p:nvSpPr>
          <p:spPr>
            <a:xfrm>
              <a:off x="6696583" y="5328857"/>
              <a:ext cx="3759824" cy="276999"/>
            </a:xfrm>
            <a:prstGeom prst="rect">
              <a:avLst/>
            </a:prstGeom>
            <a:noFill/>
          </p:spPr>
          <p:txBody>
            <a:bodyPr wrap="square" rtlCol="0">
              <a:spAutoFit/>
            </a:bodyPr>
            <a:lstStyle/>
            <a:p>
              <a:pPr algn="ctr"/>
              <a:r>
                <a:rPr lang="en-US" sz="1200" dirty="0">
                  <a:latin typeface="Arial Rounded MT Bold" panose="020F0704030504030204" pitchFamily="34" charset="0"/>
                </a:rPr>
                <a:t>Didn’t receive a code? </a:t>
              </a:r>
              <a:r>
                <a:rPr lang="en-US" sz="1200" i="1" u="sng" dirty="0">
                  <a:latin typeface="Arial Rounded MT Bold" panose="020F0704030504030204" pitchFamily="34" charset="0"/>
                  <a:hlinkClick r:id="rId2" action="ppaction://hlinksldjump"/>
                </a:rPr>
                <a:t>Click here</a:t>
              </a:r>
              <a:r>
                <a:rPr lang="en-US" sz="1200" dirty="0">
                  <a:latin typeface="Arial Rounded MT Bold" panose="020F0704030504030204" pitchFamily="34" charset="0"/>
                  <a:hlinkClick r:id="rId2" action="ppaction://hlinksldjump"/>
                </a:rPr>
                <a:t>.</a:t>
              </a:r>
              <a:endParaRPr lang="en-US" sz="1200" dirty="0">
                <a:latin typeface="Arial Rounded MT Bold" panose="020F0704030504030204" pitchFamily="34" charset="0"/>
              </a:endParaRPr>
            </a:p>
          </p:txBody>
        </p:sp>
      </p:grpSp>
    </p:spTree>
    <p:extLst>
      <p:ext uri="{BB962C8B-B14F-4D97-AF65-F5344CB8AC3E}">
        <p14:creationId xmlns:p14="http://schemas.microsoft.com/office/powerpoint/2010/main" val="9874645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790682" y="425001"/>
            <a:ext cx="4610636" cy="6065949"/>
            <a:chOff x="6297606" y="425001"/>
            <a:chExt cx="4610636" cy="6065949"/>
          </a:xfrm>
        </p:grpSpPr>
        <p:sp>
          <p:nvSpPr>
            <p:cNvPr id="12" name="Rectangle 11"/>
            <p:cNvSpPr/>
            <p:nvPr/>
          </p:nvSpPr>
          <p:spPr>
            <a:xfrm>
              <a:off x="6297606" y="425001"/>
              <a:ext cx="4610636" cy="606594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6696583" y="3355218"/>
              <a:ext cx="3812682" cy="631069"/>
              <a:chOff x="2717445" y="2408344"/>
              <a:chExt cx="5602308" cy="927284"/>
            </a:xfrm>
          </p:grpSpPr>
          <p:sp>
            <p:nvSpPr>
              <p:cNvPr id="4" name="Rounded Rectangle 3"/>
              <p:cNvSpPr/>
              <p:nvPr/>
            </p:nvSpPr>
            <p:spPr>
              <a:xfrm>
                <a:off x="4669197" y="2408344"/>
                <a:ext cx="727655" cy="927282"/>
              </a:xfrm>
              <a:prstGeom prst="round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oper Black" panose="0208090404030B020404" pitchFamily="18" charset="0"/>
                  </a:rPr>
                  <a:t>2</a:t>
                </a:r>
              </a:p>
            </p:txBody>
          </p:sp>
          <p:sp>
            <p:nvSpPr>
              <p:cNvPr id="5" name="Rounded Rectangle 4"/>
              <p:cNvSpPr/>
              <p:nvPr/>
            </p:nvSpPr>
            <p:spPr>
              <a:xfrm>
                <a:off x="5643095" y="2408346"/>
                <a:ext cx="727656" cy="927281"/>
              </a:xfrm>
              <a:prstGeom prst="round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oper Black" panose="0208090404030B020404" pitchFamily="18" charset="0"/>
                  </a:rPr>
                  <a:t>0</a:t>
                </a:r>
              </a:p>
            </p:txBody>
          </p:sp>
          <p:sp>
            <p:nvSpPr>
              <p:cNvPr id="6" name="Rounded Rectangle 5"/>
              <p:cNvSpPr/>
              <p:nvPr/>
            </p:nvSpPr>
            <p:spPr>
              <a:xfrm>
                <a:off x="6616991" y="2408345"/>
                <a:ext cx="727655" cy="927281"/>
              </a:xfrm>
              <a:prstGeom prst="round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oper Black" panose="0208090404030B020404" pitchFamily="18" charset="0"/>
                  </a:rPr>
                  <a:t>0</a:t>
                </a:r>
              </a:p>
            </p:txBody>
          </p:sp>
          <p:sp>
            <p:nvSpPr>
              <p:cNvPr id="7" name="Rounded Rectangle 6"/>
              <p:cNvSpPr/>
              <p:nvPr/>
            </p:nvSpPr>
            <p:spPr>
              <a:xfrm>
                <a:off x="7592097" y="2408347"/>
                <a:ext cx="727656" cy="927281"/>
              </a:xfrm>
              <a:prstGeom prst="round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oper Black" panose="0208090404030B020404" pitchFamily="18" charset="0"/>
                  </a:rPr>
                  <a:t>4</a:t>
                </a:r>
              </a:p>
            </p:txBody>
          </p:sp>
          <p:sp>
            <p:nvSpPr>
              <p:cNvPr id="8" name="Rounded Rectangle 7"/>
              <p:cNvSpPr/>
              <p:nvPr/>
            </p:nvSpPr>
            <p:spPr>
              <a:xfrm>
                <a:off x="3694697" y="2408346"/>
                <a:ext cx="727655" cy="927281"/>
              </a:xfrm>
              <a:prstGeom prst="round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oper Black" panose="0208090404030B020404" pitchFamily="18" charset="0"/>
                  </a:rPr>
                  <a:t>2</a:t>
                </a:r>
              </a:p>
            </p:txBody>
          </p:sp>
          <p:sp>
            <p:nvSpPr>
              <p:cNvPr id="9" name="Rounded Rectangle 8"/>
              <p:cNvSpPr/>
              <p:nvPr/>
            </p:nvSpPr>
            <p:spPr>
              <a:xfrm>
                <a:off x="2717445" y="2408345"/>
                <a:ext cx="727656" cy="927281"/>
              </a:xfrm>
              <a:prstGeom prst="round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oper Black" panose="0208090404030B020404" pitchFamily="18" charset="0"/>
                  </a:rPr>
                  <a:t>1</a:t>
                </a:r>
              </a:p>
            </p:txBody>
          </p:sp>
        </p:grpSp>
        <p:sp>
          <p:nvSpPr>
            <p:cNvPr id="21" name="TextBox 20"/>
            <p:cNvSpPr txBox="1"/>
            <p:nvPr/>
          </p:nvSpPr>
          <p:spPr>
            <a:xfrm>
              <a:off x="6723012" y="550707"/>
              <a:ext cx="3759824" cy="1323439"/>
            </a:xfrm>
            <a:prstGeom prst="rect">
              <a:avLst/>
            </a:prstGeom>
            <a:noFill/>
          </p:spPr>
          <p:txBody>
            <a:bodyPr wrap="square" rtlCol="0">
              <a:spAutoFit/>
            </a:bodyPr>
            <a:lstStyle/>
            <a:p>
              <a:pPr algn="ctr"/>
              <a:r>
                <a:rPr lang="en-US" sz="4000" b="1" dirty="0">
                  <a:effectLst>
                    <a:outerShdw blurRad="50800" dist="38100" dir="5400000" algn="t" rotWithShape="0">
                      <a:prstClr val="black">
                        <a:alpha val="40000"/>
                      </a:prstClr>
                    </a:outerShdw>
                  </a:effectLst>
                  <a:latin typeface="Arial Rounded MT Bold" panose="020F0704030504030204" pitchFamily="34" charset="0"/>
                </a:rPr>
                <a:t>OTP Verification</a:t>
              </a:r>
            </a:p>
          </p:txBody>
        </p:sp>
        <p:sp>
          <p:nvSpPr>
            <p:cNvPr id="22" name="TextBox 21"/>
            <p:cNvSpPr txBox="1"/>
            <p:nvPr/>
          </p:nvSpPr>
          <p:spPr>
            <a:xfrm>
              <a:off x="6723012" y="2182496"/>
              <a:ext cx="3759824" cy="584775"/>
            </a:xfrm>
            <a:prstGeom prst="rect">
              <a:avLst/>
            </a:prstGeom>
            <a:noFill/>
          </p:spPr>
          <p:txBody>
            <a:bodyPr wrap="square" rtlCol="0">
              <a:spAutoFit/>
            </a:bodyPr>
            <a:lstStyle/>
            <a:p>
              <a:pPr algn="ctr"/>
              <a:r>
                <a:rPr lang="en-US" sz="1600" dirty="0">
                  <a:latin typeface="Arial Rounded MT Bold" panose="020F0704030504030204" pitchFamily="34" charset="0"/>
                </a:rPr>
                <a:t>A code was sent to your number 09** - *** - **43.</a:t>
              </a:r>
            </a:p>
          </p:txBody>
        </p:sp>
        <p:sp>
          <p:nvSpPr>
            <p:cNvPr id="23" name="Rounded Rectangle 22">
              <a:hlinkClick r:id="rId2" action="ppaction://hlinksldjump"/>
            </p:cNvPr>
            <p:cNvSpPr/>
            <p:nvPr/>
          </p:nvSpPr>
          <p:spPr>
            <a:xfrm>
              <a:off x="7780254" y="4258699"/>
              <a:ext cx="1645340" cy="631066"/>
            </a:xfrm>
            <a:prstGeom prst="round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Arial Rounded MT Bold" panose="020F0704030504030204" pitchFamily="34" charset="0"/>
                </a:rPr>
                <a:t>CONTINUE</a:t>
              </a:r>
            </a:p>
          </p:txBody>
        </p:sp>
        <p:sp>
          <p:nvSpPr>
            <p:cNvPr id="24" name="TextBox 23"/>
            <p:cNvSpPr txBox="1"/>
            <p:nvPr/>
          </p:nvSpPr>
          <p:spPr>
            <a:xfrm>
              <a:off x="6696583" y="5328857"/>
              <a:ext cx="3759824" cy="276999"/>
            </a:xfrm>
            <a:prstGeom prst="rect">
              <a:avLst/>
            </a:prstGeom>
            <a:noFill/>
          </p:spPr>
          <p:txBody>
            <a:bodyPr wrap="square" rtlCol="0">
              <a:spAutoFit/>
            </a:bodyPr>
            <a:lstStyle/>
            <a:p>
              <a:pPr algn="ctr"/>
              <a:r>
                <a:rPr lang="en-US" sz="1200" dirty="0" smtClean="0">
                  <a:latin typeface="Arial Rounded MT Bold" panose="020F0704030504030204" pitchFamily="34" charset="0"/>
                </a:rPr>
                <a:t>30 s</a:t>
              </a:r>
              <a:endParaRPr lang="en-US" sz="1200" dirty="0">
                <a:latin typeface="Arial Rounded MT Bold" panose="020F0704030504030204" pitchFamily="34" charset="0"/>
              </a:endParaRPr>
            </a:p>
          </p:txBody>
        </p:sp>
      </p:grpSp>
    </p:spTree>
    <p:extLst>
      <p:ext uri="{BB962C8B-B14F-4D97-AF65-F5344CB8AC3E}">
        <p14:creationId xmlns:p14="http://schemas.microsoft.com/office/powerpoint/2010/main" val="276579549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90682" y="425001"/>
            <a:ext cx="4610636" cy="606594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216088" y="425001"/>
            <a:ext cx="3759824" cy="1323439"/>
          </a:xfrm>
          <a:prstGeom prst="rect">
            <a:avLst/>
          </a:prstGeom>
          <a:noFill/>
        </p:spPr>
        <p:txBody>
          <a:bodyPr wrap="square" rtlCol="0">
            <a:spAutoFit/>
          </a:bodyPr>
          <a:lstStyle/>
          <a:p>
            <a:pPr algn="ctr"/>
            <a:r>
              <a:rPr lang="en-US" sz="4000" b="1" dirty="0">
                <a:effectLst>
                  <a:outerShdw blurRad="50800" dist="38100" dir="5400000" algn="t" rotWithShape="0">
                    <a:prstClr val="black">
                      <a:alpha val="40000"/>
                    </a:prstClr>
                  </a:outerShdw>
                </a:effectLst>
                <a:latin typeface="Arial Rounded MT Bold" panose="020F0704030504030204" pitchFamily="34" charset="0"/>
              </a:rPr>
              <a:t>Reset</a:t>
            </a:r>
          </a:p>
          <a:p>
            <a:pPr algn="ctr"/>
            <a:r>
              <a:rPr lang="en-US" sz="4000" b="1" dirty="0">
                <a:effectLst>
                  <a:outerShdw blurRad="50800" dist="38100" dir="5400000" algn="t" rotWithShape="0">
                    <a:prstClr val="black">
                      <a:alpha val="40000"/>
                    </a:prstClr>
                  </a:outerShdw>
                </a:effectLst>
                <a:latin typeface="Arial Rounded MT Bold" panose="020F0704030504030204" pitchFamily="34" charset="0"/>
              </a:rPr>
              <a:t>Password</a:t>
            </a:r>
          </a:p>
        </p:txBody>
      </p:sp>
      <p:sp>
        <p:nvSpPr>
          <p:cNvPr id="6" name="Rounded Rectangle 5"/>
          <p:cNvSpPr/>
          <p:nvPr/>
        </p:nvSpPr>
        <p:spPr>
          <a:xfrm>
            <a:off x="4326269" y="2711273"/>
            <a:ext cx="3539461" cy="631066"/>
          </a:xfrm>
          <a:prstGeom prst="round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t>
            </a:r>
          </a:p>
        </p:txBody>
      </p:sp>
      <p:sp>
        <p:nvSpPr>
          <p:cNvPr id="7" name="Rounded Rectangle 6"/>
          <p:cNvSpPr/>
          <p:nvPr/>
        </p:nvSpPr>
        <p:spPr>
          <a:xfrm>
            <a:off x="4326269" y="4167456"/>
            <a:ext cx="3539461" cy="631066"/>
          </a:xfrm>
          <a:prstGeom prst="round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t>
            </a:r>
          </a:p>
        </p:txBody>
      </p:sp>
      <p:sp>
        <p:nvSpPr>
          <p:cNvPr id="8" name="TextBox 7"/>
          <p:cNvSpPr txBox="1"/>
          <p:nvPr/>
        </p:nvSpPr>
        <p:spPr>
          <a:xfrm>
            <a:off x="3679508" y="2268939"/>
            <a:ext cx="2800528" cy="400110"/>
          </a:xfrm>
          <a:prstGeom prst="rect">
            <a:avLst/>
          </a:prstGeom>
          <a:noFill/>
        </p:spPr>
        <p:txBody>
          <a:bodyPr wrap="square" rtlCol="0">
            <a:spAutoFit/>
          </a:bodyPr>
          <a:lstStyle/>
          <a:p>
            <a:pPr algn="ctr"/>
            <a:r>
              <a:rPr lang="en-US" sz="2000" b="1" i="1" dirty="0">
                <a:effectLst>
                  <a:outerShdw blurRad="50800" dist="38100" dir="5400000" algn="t" rotWithShape="0">
                    <a:prstClr val="black">
                      <a:alpha val="40000"/>
                    </a:prstClr>
                  </a:outerShdw>
                </a:effectLst>
                <a:latin typeface="Arial Rounded MT Bold" panose="020F0704030504030204" pitchFamily="34" charset="0"/>
              </a:rPr>
              <a:t>New Password :</a:t>
            </a:r>
          </a:p>
        </p:txBody>
      </p:sp>
      <p:sp>
        <p:nvSpPr>
          <p:cNvPr id="9" name="TextBox 8"/>
          <p:cNvSpPr txBox="1"/>
          <p:nvPr/>
        </p:nvSpPr>
        <p:spPr>
          <a:xfrm>
            <a:off x="3790682" y="3719585"/>
            <a:ext cx="2800528" cy="400110"/>
          </a:xfrm>
          <a:prstGeom prst="rect">
            <a:avLst/>
          </a:prstGeom>
          <a:noFill/>
        </p:spPr>
        <p:txBody>
          <a:bodyPr wrap="square" rtlCol="0">
            <a:spAutoFit/>
          </a:bodyPr>
          <a:lstStyle/>
          <a:p>
            <a:pPr algn="ctr"/>
            <a:r>
              <a:rPr lang="en-US" sz="2000" b="1" i="1" dirty="0">
                <a:effectLst>
                  <a:outerShdw blurRad="50800" dist="38100" dir="5400000" algn="t" rotWithShape="0">
                    <a:prstClr val="black">
                      <a:alpha val="40000"/>
                    </a:prstClr>
                  </a:outerShdw>
                </a:effectLst>
                <a:latin typeface="Arial Rounded MT Bold" panose="020F0704030504030204" pitchFamily="34" charset="0"/>
              </a:rPr>
              <a:t>Confirm Password :</a:t>
            </a:r>
          </a:p>
        </p:txBody>
      </p:sp>
      <p:sp>
        <p:nvSpPr>
          <p:cNvPr id="10" name="Rounded Rectangle 9">
            <a:hlinkClick r:id="rId2" action="ppaction://hlinksldjump"/>
          </p:cNvPr>
          <p:cNvSpPr/>
          <p:nvPr/>
        </p:nvSpPr>
        <p:spPr>
          <a:xfrm>
            <a:off x="5273329" y="5308106"/>
            <a:ext cx="1645340" cy="631066"/>
          </a:xfrm>
          <a:prstGeom prst="round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latin typeface="Arial Rounded MT Bold" panose="020F0704030504030204" pitchFamily="34" charset="0"/>
              </a:rPr>
              <a:t>SAVE</a:t>
            </a:r>
            <a:endParaRPr lang="en-US" dirty="0">
              <a:solidFill>
                <a:srgbClr val="002060"/>
              </a:solidFill>
              <a:latin typeface="Arial Rounded MT Bold" panose="020F0704030504030204" pitchFamily="34" charset="0"/>
            </a:endParaRPr>
          </a:p>
        </p:txBody>
      </p:sp>
      <p:grpSp>
        <p:nvGrpSpPr>
          <p:cNvPr id="11" name="Group 10"/>
          <p:cNvGrpSpPr/>
          <p:nvPr/>
        </p:nvGrpSpPr>
        <p:grpSpPr>
          <a:xfrm>
            <a:off x="6480036" y="4827409"/>
            <a:ext cx="1522885" cy="276999"/>
            <a:chOff x="8309594" y="4623232"/>
            <a:chExt cx="1522885" cy="276999"/>
          </a:xfrm>
        </p:grpSpPr>
        <p:sp>
          <p:nvSpPr>
            <p:cNvPr id="12" name="Rectangle 11"/>
            <p:cNvSpPr/>
            <p:nvPr/>
          </p:nvSpPr>
          <p:spPr>
            <a:xfrm>
              <a:off x="8309594" y="4671731"/>
              <a:ext cx="180000" cy="18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TextBox 12"/>
            <p:cNvSpPr txBox="1"/>
            <p:nvPr/>
          </p:nvSpPr>
          <p:spPr>
            <a:xfrm>
              <a:off x="8489594" y="4623232"/>
              <a:ext cx="1342885" cy="276999"/>
            </a:xfrm>
            <a:prstGeom prst="rect">
              <a:avLst/>
            </a:prstGeom>
            <a:noFill/>
          </p:spPr>
          <p:txBody>
            <a:bodyPr wrap="square" rtlCol="0">
              <a:spAutoFit/>
            </a:bodyPr>
            <a:lstStyle/>
            <a:p>
              <a:pPr algn="ctr"/>
              <a:r>
                <a:rPr lang="en-US" sz="1200" b="1" i="1" dirty="0">
                  <a:solidFill>
                    <a:schemeClr val="accent5">
                      <a:lumMod val="50000"/>
                    </a:schemeClr>
                  </a:solidFill>
                  <a:latin typeface="Comic Sans MS" panose="030F0702030302020204" pitchFamily="66" charset="0"/>
                </a:rPr>
                <a:t>Show Password</a:t>
              </a:r>
            </a:p>
          </p:txBody>
        </p:sp>
      </p:grpSp>
      <p:grpSp>
        <p:nvGrpSpPr>
          <p:cNvPr id="14" name="Group 13"/>
          <p:cNvGrpSpPr/>
          <p:nvPr/>
        </p:nvGrpSpPr>
        <p:grpSpPr>
          <a:xfrm>
            <a:off x="6453027" y="3380873"/>
            <a:ext cx="1522885" cy="276999"/>
            <a:chOff x="8309594" y="4623232"/>
            <a:chExt cx="1522885" cy="276999"/>
          </a:xfrm>
        </p:grpSpPr>
        <p:sp>
          <p:nvSpPr>
            <p:cNvPr id="15" name="Rectangle 14"/>
            <p:cNvSpPr/>
            <p:nvPr/>
          </p:nvSpPr>
          <p:spPr>
            <a:xfrm>
              <a:off x="8309594" y="4671731"/>
              <a:ext cx="180000" cy="18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TextBox 15"/>
            <p:cNvSpPr txBox="1"/>
            <p:nvPr/>
          </p:nvSpPr>
          <p:spPr>
            <a:xfrm>
              <a:off x="8489594" y="4623232"/>
              <a:ext cx="1342885" cy="276999"/>
            </a:xfrm>
            <a:prstGeom prst="rect">
              <a:avLst/>
            </a:prstGeom>
            <a:noFill/>
          </p:spPr>
          <p:txBody>
            <a:bodyPr wrap="square" rtlCol="0">
              <a:spAutoFit/>
            </a:bodyPr>
            <a:lstStyle/>
            <a:p>
              <a:pPr algn="ctr"/>
              <a:r>
                <a:rPr lang="en-US" sz="1200" b="1" i="1" dirty="0">
                  <a:solidFill>
                    <a:schemeClr val="accent5">
                      <a:lumMod val="50000"/>
                    </a:schemeClr>
                  </a:solidFill>
                  <a:latin typeface="Comic Sans MS" panose="030F0702030302020204" pitchFamily="66" charset="0"/>
                </a:rPr>
                <a:t>Show Password</a:t>
              </a:r>
            </a:p>
          </p:txBody>
        </p:sp>
      </p:grpSp>
    </p:spTree>
    <p:extLst>
      <p:ext uri="{BB962C8B-B14F-4D97-AF65-F5344CB8AC3E}">
        <p14:creationId xmlns:p14="http://schemas.microsoft.com/office/powerpoint/2010/main" val="199096477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38637"/>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6"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7" name="Group 16"/>
          <p:cNvGrpSpPr/>
          <p:nvPr/>
        </p:nvGrpSpPr>
        <p:grpSpPr>
          <a:xfrm>
            <a:off x="11281894" y="158122"/>
            <a:ext cx="618186" cy="537338"/>
            <a:chOff x="2137893" y="3429000"/>
            <a:chExt cx="1068946" cy="833551"/>
          </a:xfrm>
          <a:solidFill>
            <a:schemeClr val="bg1"/>
          </a:solidFill>
        </p:grpSpPr>
        <p:sp>
          <p:nvSpPr>
            <p:cNvPr id="18" name="Flowchart: Terminator 1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Terminator 1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Terminator 1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hlinkClick r:id="rId4" action="ppaction://hlinksldjump"/>
          </p:cNvPr>
          <p:cNvPicPr>
            <a:picLocks noChangeAspect="1"/>
          </p:cNvPicPr>
          <p:nvPr/>
        </p:nvPicPr>
        <p:blipFill>
          <a:blip r:embed="rId5">
            <a:biLevel thresh="25000"/>
            <a:extLst>
              <a:ext uri="{BEBA8EAE-BF5A-486C-A8C5-ECC9F3942E4B}">
                <a14:imgProps xmlns:a14="http://schemas.microsoft.com/office/drawing/2010/main">
                  <a14:imgLayer r:embed="rId6">
                    <a14:imgEffect>
                      <a14:backgroundRemoval t="0" b="97990" l="0" r="100000">
                        <a14:foregroundMark x1="15000" y1="45226" x2="15000" y2="45226"/>
                        <a14:foregroundMark x1="87000" y1="48241" x2="87000" y2="48241"/>
                        <a14:foregroundMark x1="67000" y1="30151" x2="67000" y2="30151"/>
                      </a14:backgroundRemoval>
                    </a14:imgEffect>
                  </a14:imgLayer>
                </a14:imgProps>
              </a:ext>
            </a:extLst>
          </a:blip>
          <a:stretch>
            <a:fillRect/>
          </a:stretch>
        </p:blipFill>
        <p:spPr>
          <a:xfrm>
            <a:off x="10420081" y="74218"/>
            <a:ext cx="707266" cy="689815"/>
          </a:xfrm>
          <a:prstGeom prst="rect">
            <a:avLst/>
          </a:prstGeom>
        </p:spPr>
      </p:pic>
      <p:sp>
        <p:nvSpPr>
          <p:cNvPr id="21" name="Rectangle 20"/>
          <p:cNvSpPr/>
          <p:nvPr/>
        </p:nvSpPr>
        <p:spPr>
          <a:xfrm>
            <a:off x="463638" y="1416675"/>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ROOM</a:t>
            </a:r>
          </a:p>
        </p:txBody>
      </p:sp>
      <p:sp>
        <p:nvSpPr>
          <p:cNvPr id="22" name="Rectangle 21"/>
          <p:cNvSpPr/>
          <p:nvPr/>
        </p:nvSpPr>
        <p:spPr>
          <a:xfrm>
            <a:off x="463637" y="3013656"/>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INSTRUCTOR</a:t>
            </a:r>
          </a:p>
        </p:txBody>
      </p:sp>
      <p:sp>
        <p:nvSpPr>
          <p:cNvPr id="24" name="Rectangle 23">
            <a:hlinkClick r:id="rId7" action="ppaction://hlinksldjump"/>
          </p:cNvPr>
          <p:cNvSpPr/>
          <p:nvPr/>
        </p:nvSpPr>
        <p:spPr>
          <a:xfrm>
            <a:off x="463637" y="4610637"/>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RESERVE</a:t>
            </a:r>
          </a:p>
        </p:txBody>
      </p:sp>
      <p:sp>
        <p:nvSpPr>
          <p:cNvPr id="26" name="Rounded Rectangle 25"/>
          <p:cNvSpPr/>
          <p:nvPr/>
        </p:nvSpPr>
        <p:spPr>
          <a:xfrm>
            <a:off x="3295624"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ADD</a:t>
            </a:r>
          </a:p>
        </p:txBody>
      </p:sp>
      <p:sp>
        <p:nvSpPr>
          <p:cNvPr id="32" name="Rounded Rectangle 31"/>
          <p:cNvSpPr/>
          <p:nvPr/>
        </p:nvSpPr>
        <p:spPr>
          <a:xfrm>
            <a:off x="5201379"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EDIT</a:t>
            </a:r>
          </a:p>
        </p:txBody>
      </p:sp>
      <p:sp>
        <p:nvSpPr>
          <p:cNvPr id="33" name="Rounded Rectangle 32"/>
          <p:cNvSpPr/>
          <p:nvPr/>
        </p:nvSpPr>
        <p:spPr>
          <a:xfrm>
            <a:off x="7172327"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DELETE</a:t>
            </a:r>
          </a:p>
        </p:txBody>
      </p:sp>
      <p:sp>
        <p:nvSpPr>
          <p:cNvPr id="34" name="Rectangle 33"/>
          <p:cNvSpPr/>
          <p:nvPr/>
        </p:nvSpPr>
        <p:spPr>
          <a:xfrm>
            <a:off x="592208" y="2030499"/>
            <a:ext cx="184731" cy="369332"/>
          </a:xfrm>
          <a:prstGeom prst="rect">
            <a:avLst/>
          </a:prstGeom>
        </p:spPr>
        <p:txBody>
          <a:bodyPr wrap="none">
            <a:spAutoFit/>
          </a:bodyPr>
          <a:lstStyle/>
          <a:p>
            <a:pPr>
              <a:defRPr/>
            </a:pPr>
            <a:endParaRPr lang="en-US" dirty="0">
              <a:latin typeface="Arial Rounded MT Bold" panose="020F0704030504030204" pitchFamily="34" charset="0"/>
            </a:endParaRPr>
          </a:p>
        </p:txBody>
      </p:sp>
      <p:pic>
        <p:nvPicPr>
          <p:cNvPr id="23" name="Picture 2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4329" y="12879"/>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TextBox 1"/>
          <p:cNvSpPr txBox="1"/>
          <p:nvPr/>
        </p:nvSpPr>
        <p:spPr>
          <a:xfrm>
            <a:off x="6478074" y="1232009"/>
            <a:ext cx="2318197" cy="369332"/>
          </a:xfrm>
          <a:prstGeom prst="rect">
            <a:avLst/>
          </a:prstGeom>
          <a:noFill/>
        </p:spPr>
        <p:txBody>
          <a:bodyPr wrap="square" rtlCol="0">
            <a:spAutoFit/>
          </a:bodyPr>
          <a:lstStyle/>
          <a:p>
            <a:r>
              <a:rPr lang="en-US" b="1" dirty="0" smtClean="0"/>
              <a:t>INSTRUCTOR’S FORM</a:t>
            </a:r>
            <a:endParaRPr lang="en-US" b="1" dirty="0"/>
          </a:p>
        </p:txBody>
      </p:sp>
      <p:sp>
        <p:nvSpPr>
          <p:cNvPr id="3" name="Rectangle 2"/>
          <p:cNvSpPr/>
          <p:nvPr/>
        </p:nvSpPr>
        <p:spPr>
          <a:xfrm>
            <a:off x="4563415" y="1957584"/>
            <a:ext cx="1914659" cy="2704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945156" y="1944708"/>
            <a:ext cx="1970468" cy="369332"/>
          </a:xfrm>
          <a:prstGeom prst="rect">
            <a:avLst/>
          </a:prstGeom>
          <a:noFill/>
        </p:spPr>
        <p:txBody>
          <a:bodyPr wrap="square" rtlCol="0">
            <a:spAutoFit/>
          </a:bodyPr>
          <a:lstStyle/>
          <a:p>
            <a:r>
              <a:rPr lang="en-US" dirty="0" smtClean="0"/>
              <a:t>Instructor’s ID</a:t>
            </a:r>
            <a:endParaRPr lang="en-US" dirty="0"/>
          </a:p>
        </p:txBody>
      </p:sp>
      <p:sp>
        <p:nvSpPr>
          <p:cNvPr id="27" name="TextBox 26"/>
          <p:cNvSpPr txBox="1"/>
          <p:nvPr/>
        </p:nvSpPr>
        <p:spPr>
          <a:xfrm>
            <a:off x="3292614" y="2523830"/>
            <a:ext cx="1970468" cy="369332"/>
          </a:xfrm>
          <a:prstGeom prst="rect">
            <a:avLst/>
          </a:prstGeom>
          <a:noFill/>
        </p:spPr>
        <p:txBody>
          <a:bodyPr wrap="square" rtlCol="0">
            <a:spAutoFit/>
          </a:bodyPr>
          <a:lstStyle/>
          <a:p>
            <a:r>
              <a:rPr lang="en-US" dirty="0" err="1" smtClean="0"/>
              <a:t>Firstname</a:t>
            </a:r>
            <a:r>
              <a:rPr lang="en-US" dirty="0" smtClean="0"/>
              <a:t> </a:t>
            </a:r>
            <a:endParaRPr lang="en-US" dirty="0"/>
          </a:p>
        </p:txBody>
      </p:sp>
      <p:sp>
        <p:nvSpPr>
          <p:cNvPr id="28" name="TextBox 27"/>
          <p:cNvSpPr txBox="1"/>
          <p:nvPr/>
        </p:nvSpPr>
        <p:spPr>
          <a:xfrm>
            <a:off x="3292614" y="3057120"/>
            <a:ext cx="1970468" cy="369332"/>
          </a:xfrm>
          <a:prstGeom prst="rect">
            <a:avLst/>
          </a:prstGeom>
          <a:noFill/>
        </p:spPr>
        <p:txBody>
          <a:bodyPr wrap="square" rtlCol="0">
            <a:spAutoFit/>
          </a:bodyPr>
          <a:lstStyle/>
          <a:p>
            <a:r>
              <a:rPr lang="en-US" dirty="0" err="1" smtClean="0"/>
              <a:t>Lastname</a:t>
            </a:r>
            <a:endParaRPr lang="en-US" dirty="0"/>
          </a:p>
        </p:txBody>
      </p:sp>
      <p:sp>
        <p:nvSpPr>
          <p:cNvPr id="29" name="TextBox 28"/>
          <p:cNvSpPr txBox="1"/>
          <p:nvPr/>
        </p:nvSpPr>
        <p:spPr>
          <a:xfrm>
            <a:off x="7807093" y="1944708"/>
            <a:ext cx="1970468" cy="369332"/>
          </a:xfrm>
          <a:prstGeom prst="rect">
            <a:avLst/>
          </a:prstGeom>
          <a:noFill/>
        </p:spPr>
        <p:txBody>
          <a:bodyPr wrap="square" rtlCol="0">
            <a:spAutoFit/>
          </a:bodyPr>
          <a:lstStyle/>
          <a:p>
            <a:r>
              <a:rPr lang="en-US" dirty="0" smtClean="0"/>
              <a:t>Contact #</a:t>
            </a:r>
            <a:endParaRPr lang="en-US" dirty="0"/>
          </a:p>
        </p:txBody>
      </p:sp>
      <p:sp>
        <p:nvSpPr>
          <p:cNvPr id="30" name="TextBox 29"/>
          <p:cNvSpPr txBox="1"/>
          <p:nvPr/>
        </p:nvSpPr>
        <p:spPr>
          <a:xfrm>
            <a:off x="7807093" y="2523830"/>
            <a:ext cx="1970468" cy="369332"/>
          </a:xfrm>
          <a:prstGeom prst="rect">
            <a:avLst/>
          </a:prstGeom>
          <a:noFill/>
        </p:spPr>
        <p:txBody>
          <a:bodyPr wrap="square" rtlCol="0">
            <a:spAutoFit/>
          </a:bodyPr>
          <a:lstStyle/>
          <a:p>
            <a:r>
              <a:rPr lang="en-US" dirty="0" smtClean="0"/>
              <a:t>Username</a:t>
            </a:r>
            <a:endParaRPr lang="en-US" dirty="0"/>
          </a:p>
        </p:txBody>
      </p:sp>
      <p:sp>
        <p:nvSpPr>
          <p:cNvPr id="31" name="TextBox 30"/>
          <p:cNvSpPr txBox="1"/>
          <p:nvPr/>
        </p:nvSpPr>
        <p:spPr>
          <a:xfrm>
            <a:off x="7807093" y="3095860"/>
            <a:ext cx="1970468" cy="369332"/>
          </a:xfrm>
          <a:prstGeom prst="rect">
            <a:avLst/>
          </a:prstGeom>
          <a:noFill/>
        </p:spPr>
        <p:txBody>
          <a:bodyPr wrap="square" rtlCol="0">
            <a:spAutoFit/>
          </a:bodyPr>
          <a:lstStyle/>
          <a:p>
            <a:r>
              <a:rPr lang="en-US" dirty="0" smtClean="0"/>
              <a:t>Password</a:t>
            </a:r>
            <a:endParaRPr lang="en-US" dirty="0"/>
          </a:p>
        </p:txBody>
      </p:sp>
      <p:sp>
        <p:nvSpPr>
          <p:cNvPr id="35" name="Rectangle 34"/>
          <p:cNvSpPr/>
          <p:nvPr/>
        </p:nvSpPr>
        <p:spPr>
          <a:xfrm>
            <a:off x="4592524" y="2574152"/>
            <a:ext cx="1914659" cy="2704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592525" y="3155995"/>
            <a:ext cx="1914659" cy="2704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9081700" y="2030499"/>
            <a:ext cx="1914659" cy="2704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9115239" y="2614194"/>
            <a:ext cx="1914659" cy="2704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9115239" y="3193099"/>
            <a:ext cx="1914659" cy="2704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882659" y="3941418"/>
            <a:ext cx="1914659" cy="2704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2945156" y="3891981"/>
            <a:ext cx="1128352" cy="369332"/>
          </a:xfrm>
          <a:prstGeom prst="rect">
            <a:avLst/>
          </a:prstGeom>
          <a:noFill/>
        </p:spPr>
        <p:txBody>
          <a:bodyPr wrap="square" rtlCol="0">
            <a:spAutoFit/>
          </a:bodyPr>
          <a:lstStyle/>
          <a:p>
            <a:r>
              <a:rPr lang="en-US" dirty="0" smtClean="0"/>
              <a:t>Search</a:t>
            </a:r>
            <a:endParaRPr lang="en-US" dirty="0"/>
          </a:p>
        </p:txBody>
      </p:sp>
      <p:sp>
        <p:nvSpPr>
          <p:cNvPr id="42" name="Rounded Rectangle 41"/>
          <p:cNvSpPr/>
          <p:nvPr/>
        </p:nvSpPr>
        <p:spPr>
          <a:xfrm>
            <a:off x="9081700"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50000"/>
                  </a:schemeClr>
                </a:solidFill>
                <a:latin typeface="Cooper Black" panose="0208090404030B020404" pitchFamily="18" charset="0"/>
              </a:rPr>
              <a:t>CLEAR</a:t>
            </a:r>
            <a:endParaRPr lang="en-US" dirty="0">
              <a:solidFill>
                <a:schemeClr val="accent5">
                  <a:lumMod val="50000"/>
                </a:schemeClr>
              </a:solidFill>
              <a:latin typeface="Cooper Black" panose="0208090404030B0204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058011071"/>
              </p:ext>
            </p:extLst>
          </p:nvPr>
        </p:nvGraphicFramePr>
        <p:xfrm>
          <a:off x="3086749" y="4418644"/>
          <a:ext cx="8171156" cy="1340976"/>
        </p:xfrm>
        <a:graphic>
          <a:graphicData uri="http://schemas.openxmlformats.org/drawingml/2006/table">
            <a:tbl>
              <a:tblPr firstRow="1" bandRow="1">
                <a:tableStyleId>{5C22544A-7EE6-4342-B048-85BDC9FD1C3A}</a:tableStyleId>
              </a:tblPr>
              <a:tblGrid>
                <a:gridCol w="1167308"/>
                <a:gridCol w="1167308"/>
                <a:gridCol w="1167308"/>
                <a:gridCol w="1167308"/>
                <a:gridCol w="1167308"/>
                <a:gridCol w="1167308"/>
                <a:gridCol w="1167308"/>
              </a:tblGrid>
              <a:tr h="7947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 ID</a:t>
                      </a:r>
                    </a:p>
                    <a:p>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Teacher’s ID</a:t>
                      </a:r>
                    </a:p>
                    <a:p>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chemeClr val="tx1"/>
                          </a:solidFill>
                        </a:rPr>
                        <a:t>Firstname</a:t>
                      </a:r>
                      <a:endParaRPr lang="en-US" dirty="0" smtClean="0">
                        <a:solidFill>
                          <a:schemeClr val="tx1"/>
                        </a:solidFill>
                      </a:endParaRPr>
                    </a:p>
                    <a:p>
                      <a:endParaRPr lang="en-US" dirty="0">
                        <a:solidFill>
                          <a:schemeClr val="tx1"/>
                        </a:solidFill>
                      </a:endParaRPr>
                    </a:p>
                  </a:txBody>
                  <a:tcPr/>
                </a:tc>
                <a:tc>
                  <a:txBody>
                    <a:bodyPr/>
                    <a:lstStyle/>
                    <a:p>
                      <a:r>
                        <a:rPr lang="en-US" dirty="0" err="1" smtClean="0">
                          <a:solidFill>
                            <a:schemeClr val="tx1"/>
                          </a:solidFill>
                        </a:rPr>
                        <a:t>Lastname</a:t>
                      </a:r>
                      <a:endParaRPr lang="en-US" dirty="0">
                        <a:solidFill>
                          <a:schemeClr val="tx1"/>
                        </a:solidFill>
                      </a:endParaRPr>
                    </a:p>
                  </a:txBody>
                  <a:tcPr/>
                </a:tc>
                <a:tc>
                  <a:txBody>
                    <a:bodyPr/>
                    <a:lstStyle/>
                    <a:p>
                      <a:r>
                        <a:rPr lang="en-US" dirty="0" smtClean="0">
                          <a:solidFill>
                            <a:schemeClr val="tx1"/>
                          </a:solidFill>
                        </a:rPr>
                        <a:t>Contact#</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Username</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Password</a:t>
                      </a:r>
                    </a:p>
                  </a:txBody>
                  <a:tcPr/>
                </a:tc>
              </a:tr>
              <a:tr h="426576">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58282657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38637"/>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6"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7" name="Group 16"/>
          <p:cNvGrpSpPr/>
          <p:nvPr/>
        </p:nvGrpSpPr>
        <p:grpSpPr>
          <a:xfrm>
            <a:off x="11281894" y="158122"/>
            <a:ext cx="618186" cy="537338"/>
            <a:chOff x="2137893" y="3429000"/>
            <a:chExt cx="1068946" cy="833551"/>
          </a:xfrm>
          <a:solidFill>
            <a:schemeClr val="bg1"/>
          </a:solidFill>
        </p:grpSpPr>
        <p:sp>
          <p:nvSpPr>
            <p:cNvPr id="18" name="Flowchart: Terminator 1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Terminator 1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Terminator 1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hlinkClick r:id="rId4" action="ppaction://hlinksldjump"/>
          </p:cNvPr>
          <p:cNvPicPr>
            <a:picLocks noChangeAspect="1"/>
          </p:cNvPicPr>
          <p:nvPr/>
        </p:nvPicPr>
        <p:blipFill>
          <a:blip r:embed="rId5">
            <a:biLevel thresh="25000"/>
            <a:extLst>
              <a:ext uri="{BEBA8EAE-BF5A-486C-A8C5-ECC9F3942E4B}">
                <a14:imgProps xmlns:a14="http://schemas.microsoft.com/office/drawing/2010/main">
                  <a14:imgLayer r:embed="rId6">
                    <a14:imgEffect>
                      <a14:backgroundRemoval t="0" b="97990" l="0" r="100000">
                        <a14:foregroundMark x1="15000" y1="45226" x2="15000" y2="45226"/>
                        <a14:foregroundMark x1="87000" y1="48241" x2="87000" y2="48241"/>
                        <a14:foregroundMark x1="67000" y1="30151" x2="67000" y2="30151"/>
                      </a14:backgroundRemoval>
                    </a14:imgEffect>
                  </a14:imgLayer>
                </a14:imgProps>
              </a:ext>
            </a:extLst>
          </a:blip>
          <a:stretch>
            <a:fillRect/>
          </a:stretch>
        </p:blipFill>
        <p:spPr>
          <a:xfrm>
            <a:off x="10420081" y="74218"/>
            <a:ext cx="707266" cy="689815"/>
          </a:xfrm>
          <a:prstGeom prst="rect">
            <a:avLst/>
          </a:prstGeom>
        </p:spPr>
      </p:pic>
      <p:sp>
        <p:nvSpPr>
          <p:cNvPr id="21" name="Rectangle 20"/>
          <p:cNvSpPr/>
          <p:nvPr/>
        </p:nvSpPr>
        <p:spPr>
          <a:xfrm>
            <a:off x="463638" y="1416675"/>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ROOM</a:t>
            </a:r>
          </a:p>
        </p:txBody>
      </p:sp>
      <p:sp>
        <p:nvSpPr>
          <p:cNvPr id="22" name="Rectangle 21"/>
          <p:cNvSpPr/>
          <p:nvPr/>
        </p:nvSpPr>
        <p:spPr>
          <a:xfrm>
            <a:off x="463637" y="3013656"/>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INSTRUCTOR</a:t>
            </a:r>
          </a:p>
        </p:txBody>
      </p:sp>
      <p:sp>
        <p:nvSpPr>
          <p:cNvPr id="24" name="Rectangle 23">
            <a:hlinkClick r:id="rId7" action="ppaction://hlinksldjump"/>
          </p:cNvPr>
          <p:cNvSpPr/>
          <p:nvPr/>
        </p:nvSpPr>
        <p:spPr>
          <a:xfrm>
            <a:off x="463637" y="4610637"/>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RESERVE</a:t>
            </a:r>
          </a:p>
        </p:txBody>
      </p:sp>
      <p:sp>
        <p:nvSpPr>
          <p:cNvPr id="26" name="Rounded Rectangle 25"/>
          <p:cNvSpPr/>
          <p:nvPr/>
        </p:nvSpPr>
        <p:spPr>
          <a:xfrm>
            <a:off x="3295624"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ADD</a:t>
            </a:r>
          </a:p>
        </p:txBody>
      </p:sp>
      <p:sp>
        <p:nvSpPr>
          <p:cNvPr id="32" name="Rounded Rectangle 31"/>
          <p:cNvSpPr/>
          <p:nvPr/>
        </p:nvSpPr>
        <p:spPr>
          <a:xfrm>
            <a:off x="5201379"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EDIT</a:t>
            </a:r>
          </a:p>
        </p:txBody>
      </p:sp>
      <p:sp>
        <p:nvSpPr>
          <p:cNvPr id="33" name="Rounded Rectangle 32"/>
          <p:cNvSpPr/>
          <p:nvPr/>
        </p:nvSpPr>
        <p:spPr>
          <a:xfrm>
            <a:off x="7172327"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DELETE</a:t>
            </a:r>
          </a:p>
        </p:txBody>
      </p:sp>
      <p:sp>
        <p:nvSpPr>
          <p:cNvPr id="34" name="Rectangle 33"/>
          <p:cNvSpPr/>
          <p:nvPr/>
        </p:nvSpPr>
        <p:spPr>
          <a:xfrm>
            <a:off x="592208" y="2030499"/>
            <a:ext cx="184731" cy="369332"/>
          </a:xfrm>
          <a:prstGeom prst="rect">
            <a:avLst/>
          </a:prstGeom>
        </p:spPr>
        <p:txBody>
          <a:bodyPr wrap="none">
            <a:spAutoFit/>
          </a:bodyPr>
          <a:lstStyle/>
          <a:p>
            <a:pPr>
              <a:defRPr/>
            </a:pPr>
            <a:endParaRPr lang="en-US" dirty="0">
              <a:latin typeface="Arial Rounded MT Bold" panose="020F0704030504030204" pitchFamily="34" charset="0"/>
            </a:endParaRPr>
          </a:p>
        </p:txBody>
      </p:sp>
      <p:pic>
        <p:nvPicPr>
          <p:cNvPr id="23" name="Picture 2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4329" y="12879"/>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2" name="Rounded Rectangle 41"/>
          <p:cNvSpPr/>
          <p:nvPr/>
        </p:nvSpPr>
        <p:spPr>
          <a:xfrm>
            <a:off x="9081700"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50000"/>
                  </a:schemeClr>
                </a:solidFill>
                <a:latin typeface="Cooper Black" panose="0208090404030B020404" pitchFamily="18" charset="0"/>
              </a:rPr>
              <a:t>CLEAR</a:t>
            </a:r>
            <a:endParaRPr lang="en-US" dirty="0">
              <a:solidFill>
                <a:schemeClr val="accent5">
                  <a:lumMod val="50000"/>
                </a:schemeClr>
              </a:solidFill>
              <a:latin typeface="Cooper Black" panose="0208090404030B0204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4257414836"/>
              </p:ext>
            </p:extLst>
          </p:nvPr>
        </p:nvGraphicFramePr>
        <p:xfrm>
          <a:off x="2896316" y="2123463"/>
          <a:ext cx="8128000" cy="296672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ctr"/>
                      <a:r>
                        <a:rPr lang="en-US" baseline="0" dirty="0" smtClean="0">
                          <a:solidFill>
                            <a:schemeClr val="tx1"/>
                          </a:solidFill>
                        </a:rPr>
                        <a:t>Main Bldg.</a:t>
                      </a:r>
                      <a:endParaRPr lang="en-US" dirty="0">
                        <a:solidFill>
                          <a:schemeClr val="tx1"/>
                        </a:solidFill>
                      </a:endParaRPr>
                    </a:p>
                  </a:txBody>
                  <a:tcPr/>
                </a:tc>
                <a:tc>
                  <a:txBody>
                    <a:bodyPr/>
                    <a:lstStyle/>
                    <a:p>
                      <a:pPr algn="ctr"/>
                      <a:r>
                        <a:rPr lang="en-US" baseline="0" dirty="0" smtClean="0">
                          <a:solidFill>
                            <a:schemeClr val="tx1"/>
                          </a:solidFill>
                        </a:rPr>
                        <a:t>Annex Bldg.</a:t>
                      </a:r>
                      <a:endParaRPr lang="en-US" dirty="0">
                        <a:solidFill>
                          <a:schemeClr val="tx1"/>
                        </a:solidFill>
                      </a:endParaRPr>
                    </a:p>
                  </a:txBody>
                  <a:tcPr/>
                </a:tc>
              </a:tr>
              <a:tr h="370840">
                <a:tc>
                  <a:txBody>
                    <a:bodyPr/>
                    <a:lstStyle/>
                    <a:p>
                      <a:r>
                        <a:rPr lang="en-US" dirty="0" err="1" smtClean="0"/>
                        <a:t>Rm</a:t>
                      </a:r>
                      <a:r>
                        <a:rPr lang="en-US" dirty="0" smtClean="0"/>
                        <a:t> 101</a:t>
                      </a:r>
                      <a:endParaRPr lang="en-US" dirty="0"/>
                    </a:p>
                  </a:txBody>
                  <a:tcPr/>
                </a:tc>
                <a:tc>
                  <a:txBody>
                    <a:bodyPr/>
                    <a:lstStyle/>
                    <a:p>
                      <a:r>
                        <a:rPr lang="en-US" dirty="0" err="1" smtClean="0"/>
                        <a:t>Rm</a:t>
                      </a:r>
                      <a:r>
                        <a:rPr lang="en-US" dirty="0" smtClean="0"/>
                        <a:t> 201</a:t>
                      </a:r>
                      <a:endParaRPr lang="en-US" dirty="0"/>
                    </a:p>
                  </a:txBody>
                  <a:tcPr/>
                </a:tc>
              </a:tr>
              <a:tr h="370840">
                <a:tc>
                  <a:txBody>
                    <a:bodyPr/>
                    <a:lstStyle/>
                    <a:p>
                      <a:r>
                        <a:rPr lang="en-US" dirty="0" err="1" smtClean="0"/>
                        <a:t>Rm</a:t>
                      </a:r>
                      <a:r>
                        <a:rPr lang="en-US" dirty="0" smtClean="0"/>
                        <a:t> 102</a:t>
                      </a:r>
                      <a:endParaRPr lang="en-US" dirty="0"/>
                    </a:p>
                  </a:txBody>
                  <a:tcPr/>
                </a:tc>
                <a:tc>
                  <a:txBody>
                    <a:bodyPr/>
                    <a:lstStyle/>
                    <a:p>
                      <a:r>
                        <a:rPr lang="en-US" dirty="0" err="1" smtClean="0"/>
                        <a:t>Rm</a:t>
                      </a:r>
                      <a:r>
                        <a:rPr lang="en-US" dirty="0" smtClean="0"/>
                        <a:t> 202</a:t>
                      </a:r>
                      <a:endParaRPr lang="en-US" dirty="0"/>
                    </a:p>
                  </a:txBody>
                  <a:tcPr/>
                </a:tc>
              </a:tr>
              <a:tr h="370840">
                <a:tc>
                  <a:txBody>
                    <a:bodyPr/>
                    <a:lstStyle/>
                    <a:p>
                      <a:r>
                        <a:rPr lang="en-US" dirty="0" smtClean="0"/>
                        <a:t>CL</a:t>
                      </a:r>
                      <a:r>
                        <a:rPr lang="en-US" baseline="0" dirty="0" smtClean="0"/>
                        <a:t> 1</a:t>
                      </a:r>
                      <a:endParaRPr lang="en-US" dirty="0"/>
                    </a:p>
                  </a:txBody>
                  <a:tcPr/>
                </a:tc>
                <a:tc>
                  <a:txBody>
                    <a:bodyPr/>
                    <a:lstStyle/>
                    <a:p>
                      <a:r>
                        <a:rPr lang="en-US" dirty="0" err="1" smtClean="0"/>
                        <a:t>Rm</a:t>
                      </a:r>
                      <a:r>
                        <a:rPr lang="en-US" dirty="0" smtClean="0"/>
                        <a:t> 203</a:t>
                      </a:r>
                      <a:endParaRPr lang="en-US" dirty="0"/>
                    </a:p>
                  </a:txBody>
                  <a:tcPr/>
                </a:tc>
              </a:tr>
              <a:tr h="370840">
                <a:tc>
                  <a:txBody>
                    <a:bodyPr/>
                    <a:lstStyle/>
                    <a:p>
                      <a:r>
                        <a:rPr lang="en-US" dirty="0" smtClean="0"/>
                        <a:t>CL 2</a:t>
                      </a:r>
                      <a:endParaRPr lang="en-US" dirty="0"/>
                    </a:p>
                  </a:txBody>
                  <a:tcPr/>
                </a:tc>
                <a:tc>
                  <a:txBody>
                    <a:bodyPr/>
                    <a:lstStyle/>
                    <a:p>
                      <a:r>
                        <a:rPr lang="en-US" dirty="0" err="1" smtClean="0"/>
                        <a:t>Rm</a:t>
                      </a:r>
                      <a:r>
                        <a:rPr lang="en-US" dirty="0" smtClean="0"/>
                        <a:t> 204</a:t>
                      </a:r>
                      <a:endParaRPr lang="en-US" dirty="0"/>
                    </a:p>
                  </a:txBody>
                  <a:tcPr/>
                </a:tc>
              </a:tr>
              <a:tr h="370840">
                <a:tc>
                  <a:txBody>
                    <a:bodyPr/>
                    <a:lstStyle/>
                    <a:p>
                      <a:r>
                        <a:rPr lang="en-US" dirty="0" smtClean="0"/>
                        <a:t>CL 3</a:t>
                      </a:r>
                      <a:endParaRPr lang="en-US" dirty="0"/>
                    </a:p>
                  </a:txBody>
                  <a:tcPr/>
                </a:tc>
                <a:tc>
                  <a:txBody>
                    <a:bodyPr/>
                    <a:lstStyle/>
                    <a:p>
                      <a:r>
                        <a:rPr lang="en-US" dirty="0" smtClean="0"/>
                        <a:t>SCI LAB</a:t>
                      </a:r>
                      <a:endParaRPr lang="en-US" dirty="0"/>
                    </a:p>
                  </a:txBody>
                  <a:tcPr/>
                </a:tc>
              </a:tr>
              <a:tr h="370840">
                <a:tc>
                  <a:txBody>
                    <a:bodyPr/>
                    <a:lstStyle/>
                    <a:p>
                      <a:r>
                        <a:rPr lang="en-US" dirty="0" smtClean="0"/>
                        <a:t>CL 4</a:t>
                      </a:r>
                      <a:endParaRPr lang="en-US" dirty="0"/>
                    </a:p>
                  </a:txBody>
                  <a:tcPr/>
                </a:tc>
                <a:tc>
                  <a:txBody>
                    <a:bodyPr/>
                    <a:lstStyle/>
                    <a:p>
                      <a:r>
                        <a:rPr lang="en-US" dirty="0" smtClean="0"/>
                        <a:t>HR LAB 2</a:t>
                      </a:r>
                      <a:endParaRPr lang="en-US" dirty="0"/>
                    </a:p>
                  </a:txBody>
                  <a:tcPr/>
                </a:tc>
              </a:tr>
              <a:tr h="370840">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68012462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38637"/>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6"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7" name="Group 16"/>
          <p:cNvGrpSpPr/>
          <p:nvPr/>
        </p:nvGrpSpPr>
        <p:grpSpPr>
          <a:xfrm>
            <a:off x="11281894" y="158122"/>
            <a:ext cx="618186" cy="537338"/>
            <a:chOff x="2137893" y="3429000"/>
            <a:chExt cx="1068946" cy="833551"/>
          </a:xfrm>
          <a:solidFill>
            <a:schemeClr val="bg1"/>
          </a:solidFill>
        </p:grpSpPr>
        <p:sp>
          <p:nvSpPr>
            <p:cNvPr id="18" name="Flowchart: Terminator 1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Terminator 1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Terminator 1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hlinkClick r:id="rId4" action="ppaction://hlinksldjump"/>
          </p:cNvPr>
          <p:cNvPicPr>
            <a:picLocks noChangeAspect="1"/>
          </p:cNvPicPr>
          <p:nvPr/>
        </p:nvPicPr>
        <p:blipFill>
          <a:blip r:embed="rId5">
            <a:biLevel thresh="25000"/>
            <a:extLst>
              <a:ext uri="{BEBA8EAE-BF5A-486C-A8C5-ECC9F3942E4B}">
                <a14:imgProps xmlns:a14="http://schemas.microsoft.com/office/drawing/2010/main">
                  <a14:imgLayer r:embed="rId6">
                    <a14:imgEffect>
                      <a14:backgroundRemoval t="0" b="97990" l="0" r="100000">
                        <a14:foregroundMark x1="15000" y1="45226" x2="15000" y2="45226"/>
                        <a14:foregroundMark x1="87000" y1="48241" x2="87000" y2="48241"/>
                        <a14:foregroundMark x1="67000" y1="30151" x2="67000" y2="30151"/>
                      </a14:backgroundRemoval>
                    </a14:imgEffect>
                  </a14:imgLayer>
                </a14:imgProps>
              </a:ext>
            </a:extLst>
          </a:blip>
          <a:stretch>
            <a:fillRect/>
          </a:stretch>
        </p:blipFill>
        <p:spPr>
          <a:xfrm>
            <a:off x="10420081" y="74218"/>
            <a:ext cx="707266" cy="689815"/>
          </a:xfrm>
          <a:prstGeom prst="rect">
            <a:avLst/>
          </a:prstGeom>
        </p:spPr>
      </p:pic>
      <p:sp>
        <p:nvSpPr>
          <p:cNvPr id="21" name="Rectangle 20"/>
          <p:cNvSpPr/>
          <p:nvPr/>
        </p:nvSpPr>
        <p:spPr>
          <a:xfrm>
            <a:off x="457508" y="1416675"/>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ROOM</a:t>
            </a:r>
          </a:p>
        </p:txBody>
      </p:sp>
      <p:sp>
        <p:nvSpPr>
          <p:cNvPr id="22" name="Rectangle 21">
            <a:hlinkClick r:id="rId7" action="ppaction://hlinksldjump"/>
          </p:cNvPr>
          <p:cNvSpPr/>
          <p:nvPr/>
        </p:nvSpPr>
        <p:spPr>
          <a:xfrm>
            <a:off x="457507" y="3013656"/>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INSTRUCTOR</a:t>
            </a:r>
          </a:p>
        </p:txBody>
      </p:sp>
      <p:sp>
        <p:nvSpPr>
          <p:cNvPr id="24" name="Rectangle 23">
            <a:hlinkClick r:id="rId8" action="ppaction://hlinksldjump"/>
          </p:cNvPr>
          <p:cNvSpPr/>
          <p:nvPr/>
        </p:nvSpPr>
        <p:spPr>
          <a:xfrm>
            <a:off x="457507" y="4610637"/>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RESERVE</a:t>
            </a:r>
          </a:p>
        </p:txBody>
      </p:sp>
      <p:graphicFrame>
        <p:nvGraphicFramePr>
          <p:cNvPr id="25" name="Table 24"/>
          <p:cNvGraphicFramePr>
            <a:graphicFrameLocks noGrp="1"/>
          </p:cNvGraphicFramePr>
          <p:nvPr/>
        </p:nvGraphicFramePr>
        <p:xfrm>
          <a:off x="3078052" y="1416674"/>
          <a:ext cx="8822027" cy="4403101"/>
        </p:xfrm>
        <a:graphic>
          <a:graphicData uri="http://schemas.openxmlformats.org/drawingml/2006/table">
            <a:tbl>
              <a:tblPr firstRow="1" bandRow="1">
                <a:tableStyleId>{5C22544A-7EE6-4342-B048-85BDC9FD1C3A}</a:tableStyleId>
              </a:tblPr>
              <a:tblGrid>
                <a:gridCol w="1509273">
                  <a:extLst>
                    <a:ext uri="{9D8B030D-6E8A-4147-A177-3AD203B41FA5}">
                      <a16:colId xmlns:a16="http://schemas.microsoft.com/office/drawing/2014/main" xmlns="" val="20000"/>
                    </a:ext>
                  </a:extLst>
                </a:gridCol>
                <a:gridCol w="949036">
                  <a:extLst>
                    <a:ext uri="{9D8B030D-6E8A-4147-A177-3AD203B41FA5}">
                      <a16:colId xmlns:a16="http://schemas.microsoft.com/office/drawing/2014/main" xmlns="" val="20001"/>
                    </a:ext>
                  </a:extLst>
                </a:gridCol>
                <a:gridCol w="1527048">
                  <a:extLst>
                    <a:ext uri="{9D8B030D-6E8A-4147-A177-3AD203B41FA5}">
                      <a16:colId xmlns:a16="http://schemas.microsoft.com/office/drawing/2014/main" xmlns="" val="20002"/>
                    </a:ext>
                  </a:extLst>
                </a:gridCol>
                <a:gridCol w="1561825">
                  <a:extLst>
                    <a:ext uri="{9D8B030D-6E8A-4147-A177-3AD203B41FA5}">
                      <a16:colId xmlns:a16="http://schemas.microsoft.com/office/drawing/2014/main" xmlns="" val="20003"/>
                    </a:ext>
                  </a:extLst>
                </a:gridCol>
                <a:gridCol w="2096443">
                  <a:extLst>
                    <a:ext uri="{9D8B030D-6E8A-4147-A177-3AD203B41FA5}">
                      <a16:colId xmlns:a16="http://schemas.microsoft.com/office/drawing/2014/main" xmlns="" val="20004"/>
                    </a:ext>
                  </a:extLst>
                </a:gridCol>
                <a:gridCol w="1178402">
                  <a:extLst>
                    <a:ext uri="{9D8B030D-6E8A-4147-A177-3AD203B41FA5}">
                      <a16:colId xmlns:a16="http://schemas.microsoft.com/office/drawing/2014/main" xmlns="" val="20005"/>
                    </a:ext>
                  </a:extLst>
                </a:gridCol>
              </a:tblGrid>
              <a:tr h="775270">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BUILDING</a:t>
                      </a: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ROOM</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DATE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TIME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INSTRUCTOR</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STATUS</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0"/>
                  </a:ext>
                </a:extLst>
              </a:tr>
              <a:tr h="90122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MONDAY, 09-30-2024</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KYLE LOMOGDA</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1"/>
                  </a:ext>
                </a:extLst>
              </a:tr>
              <a:tr h="907336">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204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THURSDAY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10-03-2024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DARRYL CRUZ</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2"/>
                  </a:ext>
                </a:extLst>
              </a:tr>
              <a:tr h="93345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CL 2</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TUESDAY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10-08-2024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4:00 – 7:00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MRS. GERALDINE SANTOS</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3"/>
                  </a:ext>
                </a:extLst>
              </a:tr>
              <a:tr h="885825">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COURT</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FRIDAY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10-11-2024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12:00 – 2:00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COLLYN SIMON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4"/>
                  </a:ext>
                </a:extLst>
              </a:tr>
            </a:tbl>
          </a:graphicData>
        </a:graphic>
      </p:graphicFrame>
      <p:sp>
        <p:nvSpPr>
          <p:cNvPr id="26" name="Rounded Rectangle 25"/>
          <p:cNvSpPr/>
          <p:nvPr/>
        </p:nvSpPr>
        <p:spPr>
          <a:xfrm>
            <a:off x="4031048"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ADD</a:t>
            </a:r>
          </a:p>
        </p:txBody>
      </p:sp>
      <p:sp>
        <p:nvSpPr>
          <p:cNvPr id="32" name="Rounded Rectangle 31"/>
          <p:cNvSpPr/>
          <p:nvPr/>
        </p:nvSpPr>
        <p:spPr>
          <a:xfrm>
            <a:off x="6626974"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EDIT</a:t>
            </a:r>
          </a:p>
        </p:txBody>
      </p:sp>
      <p:sp>
        <p:nvSpPr>
          <p:cNvPr id="33" name="Rounded Rectangle 32"/>
          <p:cNvSpPr/>
          <p:nvPr/>
        </p:nvSpPr>
        <p:spPr>
          <a:xfrm>
            <a:off x="9229030"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DELETE</a:t>
            </a:r>
          </a:p>
        </p:txBody>
      </p:sp>
      <p:sp>
        <p:nvSpPr>
          <p:cNvPr id="34" name="Rectangle 33"/>
          <p:cNvSpPr/>
          <p:nvPr/>
        </p:nvSpPr>
        <p:spPr>
          <a:xfrm>
            <a:off x="592208" y="2030499"/>
            <a:ext cx="184731" cy="369332"/>
          </a:xfrm>
          <a:prstGeom prst="rect">
            <a:avLst/>
          </a:prstGeom>
        </p:spPr>
        <p:txBody>
          <a:bodyPr wrap="none">
            <a:spAutoFit/>
          </a:bodyPr>
          <a:lstStyle/>
          <a:p>
            <a:pPr>
              <a:defRPr/>
            </a:pPr>
            <a:endParaRPr lang="en-US" dirty="0">
              <a:latin typeface="Arial Rounded MT Bold" panose="020F0704030504030204" pitchFamily="34"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4329" y="12879"/>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3" name="Rectangle 12">
            <a:extLst>
              <a:ext uri="{FF2B5EF4-FFF2-40B4-BE49-F238E27FC236}">
                <a16:creationId xmlns:a16="http://schemas.microsoft.com/office/drawing/2014/main" xmlns="" id="{7CCEE600-32F6-42C0-9E1D-F9C0BDE8373E}"/>
              </a:ext>
            </a:extLst>
          </p:cNvPr>
          <p:cNvSpPr/>
          <p:nvPr/>
        </p:nvSpPr>
        <p:spPr>
          <a:xfrm>
            <a:off x="10773714" y="2238054"/>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APPROVE</a:t>
            </a:r>
          </a:p>
        </p:txBody>
      </p:sp>
      <p:sp>
        <p:nvSpPr>
          <p:cNvPr id="35" name="Rectangle 34">
            <a:extLst>
              <a:ext uri="{FF2B5EF4-FFF2-40B4-BE49-F238E27FC236}">
                <a16:creationId xmlns:a16="http://schemas.microsoft.com/office/drawing/2014/main" xmlns="" id="{57F6FBCC-0C7C-4206-92FA-9327D880D204}"/>
              </a:ext>
            </a:extLst>
          </p:cNvPr>
          <p:cNvSpPr/>
          <p:nvPr/>
        </p:nvSpPr>
        <p:spPr>
          <a:xfrm>
            <a:off x="10764271" y="2671879"/>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DECLINE</a:t>
            </a:r>
          </a:p>
        </p:txBody>
      </p:sp>
      <p:sp>
        <p:nvSpPr>
          <p:cNvPr id="36" name="Rectangle 35">
            <a:extLst>
              <a:ext uri="{FF2B5EF4-FFF2-40B4-BE49-F238E27FC236}">
                <a16:creationId xmlns:a16="http://schemas.microsoft.com/office/drawing/2014/main" xmlns="" id="{62082ADE-6B16-46F9-B620-8ECD039A2ABD}"/>
              </a:ext>
            </a:extLst>
          </p:cNvPr>
          <p:cNvSpPr/>
          <p:nvPr/>
        </p:nvSpPr>
        <p:spPr>
          <a:xfrm>
            <a:off x="10773714" y="3126086"/>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APPROVE</a:t>
            </a:r>
          </a:p>
        </p:txBody>
      </p:sp>
      <p:sp>
        <p:nvSpPr>
          <p:cNvPr id="37" name="Rectangle 36">
            <a:extLst>
              <a:ext uri="{FF2B5EF4-FFF2-40B4-BE49-F238E27FC236}">
                <a16:creationId xmlns:a16="http://schemas.microsoft.com/office/drawing/2014/main" xmlns="" id="{5A99B26C-062B-45EF-A265-A93DA925BD75}"/>
              </a:ext>
            </a:extLst>
          </p:cNvPr>
          <p:cNvSpPr/>
          <p:nvPr/>
        </p:nvSpPr>
        <p:spPr>
          <a:xfrm>
            <a:off x="10764271" y="3559911"/>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DECLINE</a:t>
            </a:r>
          </a:p>
        </p:txBody>
      </p:sp>
      <p:sp>
        <p:nvSpPr>
          <p:cNvPr id="38" name="Rectangle 37">
            <a:extLst>
              <a:ext uri="{FF2B5EF4-FFF2-40B4-BE49-F238E27FC236}">
                <a16:creationId xmlns:a16="http://schemas.microsoft.com/office/drawing/2014/main" xmlns="" id="{7DE0A0CA-7815-422C-BF8D-DACFBCEC81CD}"/>
              </a:ext>
            </a:extLst>
          </p:cNvPr>
          <p:cNvSpPr/>
          <p:nvPr/>
        </p:nvSpPr>
        <p:spPr>
          <a:xfrm>
            <a:off x="10773714" y="4054453"/>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APPROVE</a:t>
            </a:r>
          </a:p>
        </p:txBody>
      </p:sp>
      <p:sp>
        <p:nvSpPr>
          <p:cNvPr id="39" name="Rectangle 38">
            <a:extLst>
              <a:ext uri="{FF2B5EF4-FFF2-40B4-BE49-F238E27FC236}">
                <a16:creationId xmlns:a16="http://schemas.microsoft.com/office/drawing/2014/main" xmlns="" id="{FE832139-FC32-42AB-B8FA-D30FA48B3C29}"/>
              </a:ext>
            </a:extLst>
          </p:cNvPr>
          <p:cNvSpPr/>
          <p:nvPr/>
        </p:nvSpPr>
        <p:spPr>
          <a:xfrm>
            <a:off x="10764271" y="4488278"/>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DECLINE</a:t>
            </a:r>
          </a:p>
        </p:txBody>
      </p:sp>
      <p:sp>
        <p:nvSpPr>
          <p:cNvPr id="40" name="Rectangle 39">
            <a:extLst>
              <a:ext uri="{FF2B5EF4-FFF2-40B4-BE49-F238E27FC236}">
                <a16:creationId xmlns:a16="http://schemas.microsoft.com/office/drawing/2014/main" xmlns="" id="{47B69D5E-19A9-434A-A26E-BC4708DCDCD9}"/>
              </a:ext>
            </a:extLst>
          </p:cNvPr>
          <p:cNvSpPr/>
          <p:nvPr/>
        </p:nvSpPr>
        <p:spPr>
          <a:xfrm>
            <a:off x="10764271" y="4962072"/>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APPROVE</a:t>
            </a:r>
          </a:p>
        </p:txBody>
      </p:sp>
      <p:sp>
        <p:nvSpPr>
          <p:cNvPr id="41" name="Rectangle 40">
            <a:extLst>
              <a:ext uri="{FF2B5EF4-FFF2-40B4-BE49-F238E27FC236}">
                <a16:creationId xmlns:a16="http://schemas.microsoft.com/office/drawing/2014/main" xmlns="" id="{23BCCD6C-3BBB-4FC5-A9FB-870D9363992A}"/>
              </a:ext>
            </a:extLst>
          </p:cNvPr>
          <p:cNvSpPr/>
          <p:nvPr/>
        </p:nvSpPr>
        <p:spPr>
          <a:xfrm>
            <a:off x="10754828" y="5395897"/>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DECLINE</a:t>
            </a:r>
          </a:p>
        </p:txBody>
      </p:sp>
      <p:grpSp>
        <p:nvGrpSpPr>
          <p:cNvPr id="27" name="Group 26">
            <a:extLst>
              <a:ext uri="{FF2B5EF4-FFF2-40B4-BE49-F238E27FC236}">
                <a16:creationId xmlns:a16="http://schemas.microsoft.com/office/drawing/2014/main" xmlns="" id="{085FBBD3-AEF8-4634-97BE-5B9685C26363}"/>
              </a:ext>
            </a:extLst>
          </p:cNvPr>
          <p:cNvGrpSpPr/>
          <p:nvPr/>
        </p:nvGrpSpPr>
        <p:grpSpPr>
          <a:xfrm>
            <a:off x="9423499" y="-77274"/>
            <a:ext cx="2777088" cy="4572001"/>
            <a:chOff x="9425537" y="-1"/>
            <a:chExt cx="2777088" cy="4572001"/>
          </a:xfrm>
        </p:grpSpPr>
        <p:sp>
          <p:nvSpPr>
            <p:cNvPr id="28" name="Rectangle 27">
              <a:extLst>
                <a:ext uri="{FF2B5EF4-FFF2-40B4-BE49-F238E27FC236}">
                  <a16:creationId xmlns:a16="http://schemas.microsoft.com/office/drawing/2014/main" xmlns="" id="{05F9C1CD-F3DD-4DB8-AFAB-505C20F1C23A}"/>
                </a:ext>
              </a:extLst>
            </p:cNvPr>
            <p:cNvSpPr/>
            <p:nvPr/>
          </p:nvSpPr>
          <p:spPr>
            <a:xfrm>
              <a:off x="9427335" y="-1"/>
              <a:ext cx="2764665" cy="457200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xmlns="" id="{A0D6807F-7CB3-44B4-9DB7-06306783C7F4}"/>
                </a:ext>
              </a:extLst>
            </p:cNvPr>
            <p:cNvGrpSpPr/>
            <p:nvPr/>
          </p:nvGrpSpPr>
          <p:grpSpPr>
            <a:xfrm>
              <a:off x="9615852" y="150457"/>
              <a:ext cx="618186" cy="537338"/>
              <a:chOff x="2137893" y="3429000"/>
              <a:chExt cx="1068946" cy="833551"/>
            </a:xfrm>
            <a:solidFill>
              <a:schemeClr val="bg1"/>
            </a:solidFill>
          </p:grpSpPr>
          <p:sp>
            <p:nvSpPr>
              <p:cNvPr id="46" name="Flowchart: Terminator 45">
                <a:extLst>
                  <a:ext uri="{FF2B5EF4-FFF2-40B4-BE49-F238E27FC236}">
                    <a16:creationId xmlns:a16="http://schemas.microsoft.com/office/drawing/2014/main" xmlns="" id="{07B47287-147F-4F68-A892-11A394BFF445}"/>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owchart: Terminator 46">
                <a:extLst>
                  <a:ext uri="{FF2B5EF4-FFF2-40B4-BE49-F238E27FC236}">
                    <a16:creationId xmlns:a16="http://schemas.microsoft.com/office/drawing/2014/main" xmlns="" id="{52CEE2A6-914E-4B47-A156-6B576059FF56}"/>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Terminator 47">
                <a:extLst>
                  <a:ext uri="{FF2B5EF4-FFF2-40B4-BE49-F238E27FC236}">
                    <a16:creationId xmlns:a16="http://schemas.microsoft.com/office/drawing/2014/main" xmlns="" id="{AAAE27F0-EBB9-4F67-9777-1859ED1E189D}"/>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xmlns="" id="{8F3944E2-235E-4F96-A847-C143A955FE58}"/>
                </a:ext>
              </a:extLst>
            </p:cNvPr>
            <p:cNvGrpSpPr/>
            <p:nvPr/>
          </p:nvGrpSpPr>
          <p:grpSpPr>
            <a:xfrm>
              <a:off x="9437825" y="940848"/>
              <a:ext cx="2764800" cy="720000"/>
              <a:chOff x="9437825" y="940848"/>
              <a:chExt cx="2764800" cy="720000"/>
            </a:xfrm>
          </p:grpSpPr>
          <p:sp>
            <p:nvSpPr>
              <p:cNvPr id="44" name="Rectangle 43">
                <a:extLst>
                  <a:ext uri="{FF2B5EF4-FFF2-40B4-BE49-F238E27FC236}">
                    <a16:creationId xmlns:a16="http://schemas.microsoft.com/office/drawing/2014/main" xmlns="" id="{268FDAA3-4DC4-4293-A945-050AB3FBB013}"/>
                  </a:ext>
                </a:extLst>
              </p:cNvPr>
              <p:cNvSpPr/>
              <p:nvPr/>
            </p:nvSpPr>
            <p:spPr>
              <a:xfrm>
                <a:off x="9437825" y="940848"/>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dirty="0">
                    <a:latin typeface="Cooper Black" panose="0208090404030B020404" pitchFamily="18" charset="0"/>
                  </a:rPr>
                  <a:t>ABOUT</a:t>
                </a:r>
              </a:p>
            </p:txBody>
          </p:sp>
          <p:pic>
            <p:nvPicPr>
              <p:cNvPr id="45" name="Picture 2" descr="Questions sign #AD , #Paid, #Ad, #sign, #Questions | Question sign ...">
                <a:extLst>
                  <a:ext uri="{FF2B5EF4-FFF2-40B4-BE49-F238E27FC236}">
                    <a16:creationId xmlns:a16="http://schemas.microsoft.com/office/drawing/2014/main" xmlns="" id="{9082C682-07D4-455D-9125-F8A7D1CE6A84}"/>
                  </a:ext>
                </a:extLst>
              </p:cNvPr>
              <p:cNvPicPr>
                <a:picLocks noChangeAspect="1" noChangeArrowheads="1"/>
              </p:cNvPicPr>
              <p:nvPr/>
            </p:nvPicPr>
            <p:blipFill>
              <a:blip r:embed="rId10" cstate="print">
                <a:biLevel thresh="25000"/>
                <a:extLst>
                  <a:ext uri="{28A0092B-C50C-407E-A947-70E740481C1C}">
                    <a14:useLocalDpi xmlns:a14="http://schemas.microsoft.com/office/drawing/2010/main" val="0"/>
                  </a:ext>
                </a:extLst>
              </a:blip>
              <a:srcRect/>
              <a:stretch>
                <a:fillRect/>
              </a:stretch>
            </p:blipFill>
            <p:spPr bwMode="auto">
              <a:xfrm>
                <a:off x="9493153" y="1059511"/>
                <a:ext cx="449227" cy="4492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a:extLst>
                <a:ext uri="{FF2B5EF4-FFF2-40B4-BE49-F238E27FC236}">
                  <a16:creationId xmlns:a16="http://schemas.microsoft.com/office/drawing/2014/main" xmlns="" id="{EEE7AFE3-1FD6-40F1-8CFF-865435A55E62}"/>
                </a:ext>
              </a:extLst>
            </p:cNvPr>
            <p:cNvGrpSpPr/>
            <p:nvPr/>
          </p:nvGrpSpPr>
          <p:grpSpPr>
            <a:xfrm>
              <a:off x="9425537" y="1675122"/>
              <a:ext cx="2777088" cy="720000"/>
              <a:chOff x="9425537" y="1675122"/>
              <a:chExt cx="2777088" cy="720000"/>
            </a:xfrm>
          </p:grpSpPr>
          <p:sp>
            <p:nvSpPr>
              <p:cNvPr id="42" name="Rectangle 41">
                <a:hlinkClick r:id="rId11" action="ppaction://hlinksldjump"/>
                <a:extLst>
                  <a:ext uri="{FF2B5EF4-FFF2-40B4-BE49-F238E27FC236}">
                    <a16:creationId xmlns:a16="http://schemas.microsoft.com/office/drawing/2014/main" xmlns="" id="{27F7228D-F72B-4317-A8F8-62354948745E}"/>
                  </a:ext>
                </a:extLst>
              </p:cNvPr>
              <p:cNvSpPr/>
              <p:nvPr/>
            </p:nvSpPr>
            <p:spPr>
              <a:xfrm>
                <a:off x="9437825" y="1675122"/>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oper Black" panose="0208090404030B020404" pitchFamily="18" charset="0"/>
                  </a:rPr>
                  <a:t>          LOG OUT</a:t>
                </a:r>
              </a:p>
            </p:txBody>
          </p:sp>
          <p:pic>
            <p:nvPicPr>
              <p:cNvPr id="43" name="Picture 8" descr="Power-off2 PNG, SVG Clip art for Web - Download Clip Art, PNG Icon Arts">
                <a:hlinkClick r:id="rId11" action="ppaction://hlinksldjump"/>
                <a:extLst>
                  <a:ext uri="{FF2B5EF4-FFF2-40B4-BE49-F238E27FC236}">
                    <a16:creationId xmlns:a16="http://schemas.microsoft.com/office/drawing/2014/main" xmlns="" id="{493F7183-15CB-4DCC-9FBE-8012832D5C67}"/>
                  </a:ext>
                </a:extLst>
              </p:cNvPr>
              <p:cNvPicPr>
                <a:picLocks noChangeAspect="1" noChangeArrowheads="1"/>
              </p:cNvPicPr>
              <p:nvPr/>
            </p:nvPicPr>
            <p:blipFill>
              <a:blip r:embed="rId12" cstate="print">
                <a:biLevel thresh="25000"/>
                <a:extLst>
                  <a:ext uri="{28A0092B-C50C-407E-A947-70E740481C1C}">
                    <a14:useLocalDpi xmlns:a14="http://schemas.microsoft.com/office/drawing/2010/main" val="0"/>
                  </a:ext>
                </a:extLst>
              </a:blip>
              <a:srcRect/>
              <a:stretch>
                <a:fillRect/>
              </a:stretch>
            </p:blipFill>
            <p:spPr bwMode="auto">
              <a:xfrm>
                <a:off x="9425537" y="1714658"/>
                <a:ext cx="640928" cy="640928"/>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49" name="Picture 4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371670" y="13572"/>
            <a:ext cx="750461" cy="7504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61" name="Group 60">
            <a:extLst>
              <a:ext uri="{FF2B5EF4-FFF2-40B4-BE49-F238E27FC236}">
                <a16:creationId xmlns:a16="http://schemas.microsoft.com/office/drawing/2014/main" xmlns="" id="{085FBBD3-AEF8-4634-97BE-5B9685C26363}"/>
              </a:ext>
            </a:extLst>
          </p:cNvPr>
          <p:cNvGrpSpPr/>
          <p:nvPr/>
        </p:nvGrpSpPr>
        <p:grpSpPr>
          <a:xfrm>
            <a:off x="9452111" y="-47947"/>
            <a:ext cx="2793837" cy="4572001"/>
            <a:chOff x="9389345" y="27453"/>
            <a:chExt cx="2793837" cy="4572001"/>
          </a:xfrm>
        </p:grpSpPr>
        <p:sp>
          <p:nvSpPr>
            <p:cNvPr id="62" name="Rectangle 61">
              <a:extLst>
                <a:ext uri="{FF2B5EF4-FFF2-40B4-BE49-F238E27FC236}">
                  <a16:creationId xmlns:a16="http://schemas.microsoft.com/office/drawing/2014/main" xmlns="" id="{05F9C1CD-F3DD-4DB8-AFAB-505C20F1C23A}"/>
                </a:ext>
              </a:extLst>
            </p:cNvPr>
            <p:cNvSpPr/>
            <p:nvPr/>
          </p:nvSpPr>
          <p:spPr>
            <a:xfrm>
              <a:off x="9389345" y="27453"/>
              <a:ext cx="2764665" cy="457200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xmlns="" id="{A0D6807F-7CB3-44B4-9DB7-06306783C7F4}"/>
                </a:ext>
              </a:extLst>
            </p:cNvPr>
            <p:cNvGrpSpPr/>
            <p:nvPr/>
          </p:nvGrpSpPr>
          <p:grpSpPr>
            <a:xfrm>
              <a:off x="9615852" y="150457"/>
              <a:ext cx="618186" cy="537338"/>
              <a:chOff x="2137893" y="3429000"/>
              <a:chExt cx="1068946" cy="833551"/>
            </a:xfrm>
            <a:solidFill>
              <a:schemeClr val="bg1"/>
            </a:solidFill>
          </p:grpSpPr>
          <p:sp>
            <p:nvSpPr>
              <p:cNvPr id="67" name="Flowchart: Terminator 66">
                <a:extLst>
                  <a:ext uri="{FF2B5EF4-FFF2-40B4-BE49-F238E27FC236}">
                    <a16:creationId xmlns:a16="http://schemas.microsoft.com/office/drawing/2014/main" xmlns="" id="{07B47287-147F-4F68-A892-11A394BFF445}"/>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Terminator 67">
                <a:extLst>
                  <a:ext uri="{FF2B5EF4-FFF2-40B4-BE49-F238E27FC236}">
                    <a16:creationId xmlns:a16="http://schemas.microsoft.com/office/drawing/2014/main" xmlns="" id="{52CEE2A6-914E-4B47-A156-6B576059FF56}"/>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lowchart: Terminator 68">
                <a:extLst>
                  <a:ext uri="{FF2B5EF4-FFF2-40B4-BE49-F238E27FC236}">
                    <a16:creationId xmlns:a16="http://schemas.microsoft.com/office/drawing/2014/main" xmlns="" id="{AAAE27F0-EBB9-4F67-9777-1859ED1E189D}"/>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xmlns="" id="{EEE7AFE3-1FD6-40F1-8CFF-865435A55E62}"/>
                </a:ext>
              </a:extLst>
            </p:cNvPr>
            <p:cNvGrpSpPr/>
            <p:nvPr/>
          </p:nvGrpSpPr>
          <p:grpSpPr>
            <a:xfrm>
              <a:off x="9406094" y="2694706"/>
              <a:ext cx="2777088" cy="720000"/>
              <a:chOff x="9406094" y="2694706"/>
              <a:chExt cx="2777088" cy="720000"/>
            </a:xfrm>
          </p:grpSpPr>
          <p:sp>
            <p:nvSpPr>
              <p:cNvPr id="65" name="Rectangle 64">
                <a:hlinkClick r:id="rId11" action="ppaction://hlinksldjump"/>
                <a:extLst>
                  <a:ext uri="{FF2B5EF4-FFF2-40B4-BE49-F238E27FC236}">
                    <a16:creationId xmlns:a16="http://schemas.microsoft.com/office/drawing/2014/main" xmlns="" id="{27F7228D-F72B-4317-A8F8-62354948745E}"/>
                  </a:ext>
                </a:extLst>
              </p:cNvPr>
              <p:cNvSpPr/>
              <p:nvPr/>
            </p:nvSpPr>
            <p:spPr>
              <a:xfrm>
                <a:off x="9418382" y="2694706"/>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oper Black" panose="0208090404030B020404" pitchFamily="18" charset="0"/>
                  </a:rPr>
                  <a:t>          </a:t>
                </a:r>
                <a:r>
                  <a:rPr lang="en-US" dirty="0" smtClean="0">
                    <a:latin typeface="Cooper Black" panose="0208090404030B020404" pitchFamily="18" charset="0"/>
                  </a:rPr>
                  <a:t>LOG OUT</a:t>
                </a:r>
                <a:endParaRPr lang="en-US" dirty="0">
                  <a:latin typeface="Cooper Black" panose="0208090404030B020404" pitchFamily="18" charset="0"/>
                </a:endParaRPr>
              </a:p>
            </p:txBody>
          </p:sp>
          <p:pic>
            <p:nvPicPr>
              <p:cNvPr id="66" name="Picture 8" descr="Power-off2 PNG, SVG Clip art for Web - Download Clip Art, PNG Icon Arts">
                <a:hlinkClick r:id="rId11" action="ppaction://hlinksldjump"/>
                <a:extLst>
                  <a:ext uri="{FF2B5EF4-FFF2-40B4-BE49-F238E27FC236}">
                    <a16:creationId xmlns:a16="http://schemas.microsoft.com/office/drawing/2014/main" xmlns="" id="{493F7183-15CB-4DCC-9FBE-8012832D5C67}"/>
                  </a:ext>
                </a:extLst>
              </p:cNvPr>
              <p:cNvPicPr>
                <a:picLocks noChangeAspect="1" noChangeArrowheads="1"/>
              </p:cNvPicPr>
              <p:nvPr/>
            </p:nvPicPr>
            <p:blipFill>
              <a:blip r:embed="rId12" cstate="print">
                <a:biLevel thresh="25000"/>
                <a:extLst>
                  <a:ext uri="{28A0092B-C50C-407E-A947-70E740481C1C}">
                    <a14:useLocalDpi xmlns:a14="http://schemas.microsoft.com/office/drawing/2010/main" val="0"/>
                  </a:ext>
                </a:extLst>
              </a:blip>
              <a:srcRect/>
              <a:stretch>
                <a:fillRect/>
              </a:stretch>
            </p:blipFill>
            <p:spPr bwMode="auto">
              <a:xfrm>
                <a:off x="9406094" y="2734242"/>
                <a:ext cx="640928" cy="640928"/>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70" name="Picture 6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417479" y="13572"/>
            <a:ext cx="750461" cy="7504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1" name="TextBox 70"/>
          <p:cNvSpPr txBox="1"/>
          <p:nvPr/>
        </p:nvSpPr>
        <p:spPr>
          <a:xfrm>
            <a:off x="9585637" y="1230305"/>
            <a:ext cx="2201987" cy="369332"/>
          </a:xfrm>
          <a:prstGeom prst="rect">
            <a:avLst/>
          </a:prstGeom>
          <a:noFill/>
        </p:spPr>
        <p:txBody>
          <a:bodyPr wrap="square" rtlCol="0">
            <a:spAutoFit/>
          </a:bodyPr>
          <a:lstStyle/>
          <a:p>
            <a:r>
              <a:rPr lang="en-US" dirty="0" smtClean="0">
                <a:solidFill>
                  <a:schemeClr val="bg1"/>
                </a:solidFill>
                <a:latin typeface="Cooper Black" panose="0208090404030B020404" pitchFamily="18" charset="0"/>
              </a:rPr>
              <a:t>Change Profile</a:t>
            </a:r>
            <a:endParaRPr lang="en-US" dirty="0">
              <a:solidFill>
                <a:schemeClr val="bg1"/>
              </a:solidFill>
              <a:latin typeface="Cooper Black" panose="0208090404030B020404" pitchFamily="18" charset="0"/>
            </a:endParaRPr>
          </a:p>
        </p:txBody>
      </p:sp>
      <p:sp>
        <p:nvSpPr>
          <p:cNvPr id="72" name="TextBox 71"/>
          <p:cNvSpPr txBox="1"/>
          <p:nvPr/>
        </p:nvSpPr>
        <p:spPr>
          <a:xfrm>
            <a:off x="9585637" y="1975105"/>
            <a:ext cx="2230910" cy="369332"/>
          </a:xfrm>
          <a:prstGeom prst="rect">
            <a:avLst/>
          </a:prstGeom>
          <a:noFill/>
        </p:spPr>
        <p:txBody>
          <a:bodyPr wrap="square" rtlCol="0">
            <a:spAutoFit/>
          </a:bodyPr>
          <a:lstStyle/>
          <a:p>
            <a:r>
              <a:rPr lang="en-US" dirty="0" smtClean="0">
                <a:solidFill>
                  <a:schemeClr val="bg1"/>
                </a:solidFill>
                <a:latin typeface="Cooper Black" panose="0208090404030B020404" pitchFamily="18" charset="0"/>
              </a:rPr>
              <a:t>Change Password</a:t>
            </a:r>
            <a:endParaRPr lang="en-US"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162959770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38637"/>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6"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7" name="Group 16"/>
          <p:cNvGrpSpPr/>
          <p:nvPr/>
        </p:nvGrpSpPr>
        <p:grpSpPr>
          <a:xfrm>
            <a:off x="11281894" y="158122"/>
            <a:ext cx="618186" cy="537338"/>
            <a:chOff x="2137893" y="3429000"/>
            <a:chExt cx="1068946" cy="833551"/>
          </a:xfrm>
          <a:solidFill>
            <a:schemeClr val="bg1"/>
          </a:solidFill>
        </p:grpSpPr>
        <p:sp>
          <p:nvSpPr>
            <p:cNvPr id="18" name="Flowchart: Terminator 1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Terminator 1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Terminator 1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hlinkClick r:id="rId4" action="ppaction://hlinksldjump"/>
          </p:cNvPr>
          <p:cNvPicPr>
            <a:picLocks noChangeAspect="1"/>
          </p:cNvPicPr>
          <p:nvPr/>
        </p:nvPicPr>
        <p:blipFill>
          <a:blip r:embed="rId5">
            <a:biLevel thresh="25000"/>
            <a:extLst>
              <a:ext uri="{BEBA8EAE-BF5A-486C-A8C5-ECC9F3942E4B}">
                <a14:imgProps xmlns:a14="http://schemas.microsoft.com/office/drawing/2010/main">
                  <a14:imgLayer r:embed="rId6">
                    <a14:imgEffect>
                      <a14:backgroundRemoval t="0" b="97990" l="0" r="100000">
                        <a14:foregroundMark x1="15000" y1="45226" x2="15000" y2="45226"/>
                        <a14:foregroundMark x1="87000" y1="48241" x2="87000" y2="48241"/>
                        <a14:foregroundMark x1="67000" y1="30151" x2="67000" y2="30151"/>
                      </a14:backgroundRemoval>
                    </a14:imgEffect>
                  </a14:imgLayer>
                </a14:imgProps>
              </a:ext>
            </a:extLst>
          </a:blip>
          <a:stretch>
            <a:fillRect/>
          </a:stretch>
        </p:blipFill>
        <p:spPr>
          <a:xfrm>
            <a:off x="10420081" y="74218"/>
            <a:ext cx="707266" cy="689815"/>
          </a:xfrm>
          <a:prstGeom prst="rect">
            <a:avLst/>
          </a:prstGeom>
        </p:spPr>
      </p:pic>
      <p:sp>
        <p:nvSpPr>
          <p:cNvPr id="21" name="Rectangle 20"/>
          <p:cNvSpPr/>
          <p:nvPr/>
        </p:nvSpPr>
        <p:spPr>
          <a:xfrm>
            <a:off x="457508" y="1416675"/>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ROOM</a:t>
            </a:r>
          </a:p>
        </p:txBody>
      </p:sp>
      <p:sp>
        <p:nvSpPr>
          <p:cNvPr id="22" name="Rectangle 21">
            <a:hlinkClick r:id="rId7" action="ppaction://hlinksldjump"/>
          </p:cNvPr>
          <p:cNvSpPr/>
          <p:nvPr/>
        </p:nvSpPr>
        <p:spPr>
          <a:xfrm>
            <a:off x="457507" y="3013656"/>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INSTRUCTOR</a:t>
            </a:r>
          </a:p>
        </p:txBody>
      </p:sp>
      <p:sp>
        <p:nvSpPr>
          <p:cNvPr id="24" name="Rectangle 23">
            <a:hlinkClick r:id="rId8" action="ppaction://hlinksldjump"/>
          </p:cNvPr>
          <p:cNvSpPr/>
          <p:nvPr/>
        </p:nvSpPr>
        <p:spPr>
          <a:xfrm>
            <a:off x="457507" y="4610637"/>
            <a:ext cx="2133789" cy="159698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accent5">
                    <a:lumMod val="50000"/>
                  </a:schemeClr>
                </a:solidFill>
                <a:latin typeface="Cooper Black" panose="0208090404030B020404" pitchFamily="18" charset="0"/>
              </a:rPr>
              <a:t>RESERVE</a:t>
            </a:r>
          </a:p>
        </p:txBody>
      </p:sp>
      <p:graphicFrame>
        <p:nvGraphicFramePr>
          <p:cNvPr id="25" name="Table 24"/>
          <p:cNvGraphicFramePr>
            <a:graphicFrameLocks noGrp="1"/>
          </p:cNvGraphicFramePr>
          <p:nvPr/>
        </p:nvGraphicFramePr>
        <p:xfrm>
          <a:off x="3078052" y="1416674"/>
          <a:ext cx="8822027" cy="4403101"/>
        </p:xfrm>
        <a:graphic>
          <a:graphicData uri="http://schemas.openxmlformats.org/drawingml/2006/table">
            <a:tbl>
              <a:tblPr firstRow="1" bandRow="1">
                <a:tableStyleId>{5C22544A-7EE6-4342-B048-85BDC9FD1C3A}</a:tableStyleId>
              </a:tblPr>
              <a:tblGrid>
                <a:gridCol w="1509273">
                  <a:extLst>
                    <a:ext uri="{9D8B030D-6E8A-4147-A177-3AD203B41FA5}">
                      <a16:colId xmlns:a16="http://schemas.microsoft.com/office/drawing/2014/main" xmlns="" val="20000"/>
                    </a:ext>
                  </a:extLst>
                </a:gridCol>
                <a:gridCol w="949036">
                  <a:extLst>
                    <a:ext uri="{9D8B030D-6E8A-4147-A177-3AD203B41FA5}">
                      <a16:colId xmlns:a16="http://schemas.microsoft.com/office/drawing/2014/main" xmlns="" val="20001"/>
                    </a:ext>
                  </a:extLst>
                </a:gridCol>
                <a:gridCol w="1527048">
                  <a:extLst>
                    <a:ext uri="{9D8B030D-6E8A-4147-A177-3AD203B41FA5}">
                      <a16:colId xmlns:a16="http://schemas.microsoft.com/office/drawing/2014/main" xmlns="" val="20002"/>
                    </a:ext>
                  </a:extLst>
                </a:gridCol>
                <a:gridCol w="1561825">
                  <a:extLst>
                    <a:ext uri="{9D8B030D-6E8A-4147-A177-3AD203B41FA5}">
                      <a16:colId xmlns:a16="http://schemas.microsoft.com/office/drawing/2014/main" xmlns="" val="20003"/>
                    </a:ext>
                  </a:extLst>
                </a:gridCol>
                <a:gridCol w="2096443">
                  <a:extLst>
                    <a:ext uri="{9D8B030D-6E8A-4147-A177-3AD203B41FA5}">
                      <a16:colId xmlns:a16="http://schemas.microsoft.com/office/drawing/2014/main" xmlns="" val="20004"/>
                    </a:ext>
                  </a:extLst>
                </a:gridCol>
                <a:gridCol w="1178402">
                  <a:extLst>
                    <a:ext uri="{9D8B030D-6E8A-4147-A177-3AD203B41FA5}">
                      <a16:colId xmlns:a16="http://schemas.microsoft.com/office/drawing/2014/main" xmlns="" val="20005"/>
                    </a:ext>
                  </a:extLst>
                </a:gridCol>
              </a:tblGrid>
              <a:tr h="775270">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BUILDING</a:t>
                      </a: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ROOM</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DATE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TIME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INSTRUCTOR</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STATUS</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0"/>
                  </a:ext>
                </a:extLst>
              </a:tr>
              <a:tr h="90122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MONDAY, 09-30-2024</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KYLE LOMOGDA</a:t>
                      </a: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1"/>
                  </a:ext>
                </a:extLst>
              </a:tr>
              <a:tr h="907336">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204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THURSDAY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10-03-2024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7:00 – 10:00 AM</a:t>
                      </a: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DARRYL CRUZ</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2"/>
                  </a:ext>
                </a:extLst>
              </a:tr>
              <a:tr h="933450">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MAIN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CL 2</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TUESDAY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10-08-2024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4:00 – 7:00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MRS. GERALDINE SANTOS</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3"/>
                  </a:ext>
                </a:extLst>
              </a:tr>
              <a:tr h="885825">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ANNEX</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a:t>
                      </a: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COURT</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FRIDAY</a:t>
                      </a:r>
                    </a:p>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10-11-2024</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r>
                        <a:rPr lang="en-US" sz="1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12:00 – 2:00 PM</a:t>
                      </a:r>
                    </a:p>
                  </a:txBody>
                  <a:tcPr/>
                </a:tc>
                <a:tc>
                  <a:txBody>
                    <a:bodyPr/>
                    <a:lstStyle/>
                    <a:p>
                      <a:pPr algn="ctr"/>
                      <a:r>
                        <a:rPr lang="en-US" sz="1400" baseline="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MR. COLLYN SIMON</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pPr algn="ct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xmlns="" val="10004"/>
                  </a:ext>
                </a:extLst>
              </a:tr>
            </a:tbl>
          </a:graphicData>
        </a:graphic>
      </p:graphicFrame>
      <p:sp>
        <p:nvSpPr>
          <p:cNvPr id="26" name="Rounded Rectangle 25"/>
          <p:cNvSpPr/>
          <p:nvPr/>
        </p:nvSpPr>
        <p:spPr>
          <a:xfrm>
            <a:off x="4031048"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ADD</a:t>
            </a:r>
          </a:p>
        </p:txBody>
      </p:sp>
      <p:sp>
        <p:nvSpPr>
          <p:cNvPr id="32" name="Rounded Rectangle 31"/>
          <p:cNvSpPr/>
          <p:nvPr/>
        </p:nvSpPr>
        <p:spPr>
          <a:xfrm>
            <a:off x="6626974"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EDIT</a:t>
            </a:r>
          </a:p>
        </p:txBody>
      </p:sp>
      <p:sp>
        <p:nvSpPr>
          <p:cNvPr id="33" name="Rounded Rectangle 32"/>
          <p:cNvSpPr/>
          <p:nvPr/>
        </p:nvSpPr>
        <p:spPr>
          <a:xfrm>
            <a:off x="9229030" y="5964264"/>
            <a:ext cx="1620000" cy="720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latin typeface="Cooper Black" panose="0208090404030B020404" pitchFamily="18" charset="0"/>
              </a:rPr>
              <a:t>DELETE</a:t>
            </a:r>
          </a:p>
        </p:txBody>
      </p:sp>
      <p:sp>
        <p:nvSpPr>
          <p:cNvPr id="34" name="Rectangle 33"/>
          <p:cNvSpPr/>
          <p:nvPr/>
        </p:nvSpPr>
        <p:spPr>
          <a:xfrm>
            <a:off x="592208" y="2030499"/>
            <a:ext cx="184731" cy="369332"/>
          </a:xfrm>
          <a:prstGeom prst="rect">
            <a:avLst/>
          </a:prstGeom>
        </p:spPr>
        <p:txBody>
          <a:bodyPr wrap="none">
            <a:spAutoFit/>
          </a:bodyPr>
          <a:lstStyle/>
          <a:p>
            <a:pPr>
              <a:defRPr/>
            </a:pPr>
            <a:endParaRPr lang="en-US" dirty="0">
              <a:latin typeface="Arial Rounded MT Bold" panose="020F0704030504030204" pitchFamily="34"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4329" y="12879"/>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3" name="Rectangle 12">
            <a:extLst>
              <a:ext uri="{FF2B5EF4-FFF2-40B4-BE49-F238E27FC236}">
                <a16:creationId xmlns:a16="http://schemas.microsoft.com/office/drawing/2014/main" xmlns="" id="{7CCEE600-32F6-42C0-9E1D-F9C0BDE8373E}"/>
              </a:ext>
            </a:extLst>
          </p:cNvPr>
          <p:cNvSpPr/>
          <p:nvPr/>
        </p:nvSpPr>
        <p:spPr>
          <a:xfrm>
            <a:off x="10773714" y="2238054"/>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APPROVE</a:t>
            </a:r>
          </a:p>
        </p:txBody>
      </p:sp>
      <p:sp>
        <p:nvSpPr>
          <p:cNvPr id="35" name="Rectangle 34">
            <a:extLst>
              <a:ext uri="{FF2B5EF4-FFF2-40B4-BE49-F238E27FC236}">
                <a16:creationId xmlns:a16="http://schemas.microsoft.com/office/drawing/2014/main" xmlns="" id="{57F6FBCC-0C7C-4206-92FA-9327D880D204}"/>
              </a:ext>
            </a:extLst>
          </p:cNvPr>
          <p:cNvSpPr/>
          <p:nvPr/>
        </p:nvSpPr>
        <p:spPr>
          <a:xfrm>
            <a:off x="10764271" y="2671879"/>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DECLINE</a:t>
            </a:r>
          </a:p>
        </p:txBody>
      </p:sp>
      <p:sp>
        <p:nvSpPr>
          <p:cNvPr id="36" name="Rectangle 35">
            <a:extLst>
              <a:ext uri="{FF2B5EF4-FFF2-40B4-BE49-F238E27FC236}">
                <a16:creationId xmlns:a16="http://schemas.microsoft.com/office/drawing/2014/main" xmlns="" id="{62082ADE-6B16-46F9-B620-8ECD039A2ABD}"/>
              </a:ext>
            </a:extLst>
          </p:cNvPr>
          <p:cNvSpPr/>
          <p:nvPr/>
        </p:nvSpPr>
        <p:spPr>
          <a:xfrm>
            <a:off x="10773714" y="3126086"/>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APPROVE</a:t>
            </a:r>
          </a:p>
        </p:txBody>
      </p:sp>
      <p:sp>
        <p:nvSpPr>
          <p:cNvPr id="37" name="Rectangle 36">
            <a:extLst>
              <a:ext uri="{FF2B5EF4-FFF2-40B4-BE49-F238E27FC236}">
                <a16:creationId xmlns:a16="http://schemas.microsoft.com/office/drawing/2014/main" xmlns="" id="{5A99B26C-062B-45EF-A265-A93DA925BD75}"/>
              </a:ext>
            </a:extLst>
          </p:cNvPr>
          <p:cNvSpPr/>
          <p:nvPr/>
        </p:nvSpPr>
        <p:spPr>
          <a:xfrm>
            <a:off x="10764271" y="3559911"/>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DECLINE</a:t>
            </a:r>
          </a:p>
        </p:txBody>
      </p:sp>
      <p:sp>
        <p:nvSpPr>
          <p:cNvPr id="38" name="Rectangle 37">
            <a:extLst>
              <a:ext uri="{FF2B5EF4-FFF2-40B4-BE49-F238E27FC236}">
                <a16:creationId xmlns:a16="http://schemas.microsoft.com/office/drawing/2014/main" xmlns="" id="{7DE0A0CA-7815-422C-BF8D-DACFBCEC81CD}"/>
              </a:ext>
            </a:extLst>
          </p:cNvPr>
          <p:cNvSpPr/>
          <p:nvPr/>
        </p:nvSpPr>
        <p:spPr>
          <a:xfrm>
            <a:off x="10773714" y="4054453"/>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APPROVE</a:t>
            </a:r>
          </a:p>
        </p:txBody>
      </p:sp>
      <p:sp>
        <p:nvSpPr>
          <p:cNvPr id="39" name="Rectangle 38">
            <a:extLst>
              <a:ext uri="{FF2B5EF4-FFF2-40B4-BE49-F238E27FC236}">
                <a16:creationId xmlns:a16="http://schemas.microsoft.com/office/drawing/2014/main" xmlns="" id="{FE832139-FC32-42AB-B8FA-D30FA48B3C29}"/>
              </a:ext>
            </a:extLst>
          </p:cNvPr>
          <p:cNvSpPr/>
          <p:nvPr/>
        </p:nvSpPr>
        <p:spPr>
          <a:xfrm>
            <a:off x="10764271" y="4488278"/>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DECLINE</a:t>
            </a:r>
          </a:p>
        </p:txBody>
      </p:sp>
      <p:sp>
        <p:nvSpPr>
          <p:cNvPr id="40" name="Rectangle 39">
            <a:extLst>
              <a:ext uri="{FF2B5EF4-FFF2-40B4-BE49-F238E27FC236}">
                <a16:creationId xmlns:a16="http://schemas.microsoft.com/office/drawing/2014/main" xmlns="" id="{47B69D5E-19A9-434A-A26E-BC4708DCDCD9}"/>
              </a:ext>
            </a:extLst>
          </p:cNvPr>
          <p:cNvSpPr/>
          <p:nvPr/>
        </p:nvSpPr>
        <p:spPr>
          <a:xfrm>
            <a:off x="10764271" y="4962072"/>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APPROVE</a:t>
            </a:r>
          </a:p>
        </p:txBody>
      </p:sp>
      <p:sp>
        <p:nvSpPr>
          <p:cNvPr id="41" name="Rectangle 40">
            <a:extLst>
              <a:ext uri="{FF2B5EF4-FFF2-40B4-BE49-F238E27FC236}">
                <a16:creationId xmlns:a16="http://schemas.microsoft.com/office/drawing/2014/main" xmlns="" id="{23BCCD6C-3BBB-4FC5-A9FB-870D9363992A}"/>
              </a:ext>
            </a:extLst>
          </p:cNvPr>
          <p:cNvSpPr/>
          <p:nvPr/>
        </p:nvSpPr>
        <p:spPr>
          <a:xfrm>
            <a:off x="10754828" y="5395897"/>
            <a:ext cx="108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DECLINE</a:t>
            </a:r>
          </a:p>
        </p:txBody>
      </p:sp>
      <p:grpSp>
        <p:nvGrpSpPr>
          <p:cNvPr id="27" name="Group 26">
            <a:extLst>
              <a:ext uri="{FF2B5EF4-FFF2-40B4-BE49-F238E27FC236}">
                <a16:creationId xmlns:a16="http://schemas.microsoft.com/office/drawing/2014/main" xmlns="" id="{085FBBD3-AEF8-4634-97BE-5B9685C26363}"/>
              </a:ext>
            </a:extLst>
          </p:cNvPr>
          <p:cNvGrpSpPr/>
          <p:nvPr/>
        </p:nvGrpSpPr>
        <p:grpSpPr>
          <a:xfrm>
            <a:off x="9452111" y="-47947"/>
            <a:ext cx="2793837" cy="4572001"/>
            <a:chOff x="9389345" y="27453"/>
            <a:chExt cx="2793837" cy="4572001"/>
          </a:xfrm>
        </p:grpSpPr>
        <p:sp>
          <p:nvSpPr>
            <p:cNvPr id="28" name="Rectangle 27">
              <a:extLst>
                <a:ext uri="{FF2B5EF4-FFF2-40B4-BE49-F238E27FC236}">
                  <a16:creationId xmlns:a16="http://schemas.microsoft.com/office/drawing/2014/main" xmlns="" id="{05F9C1CD-F3DD-4DB8-AFAB-505C20F1C23A}"/>
                </a:ext>
              </a:extLst>
            </p:cNvPr>
            <p:cNvSpPr/>
            <p:nvPr/>
          </p:nvSpPr>
          <p:spPr>
            <a:xfrm>
              <a:off x="9389345" y="27453"/>
              <a:ext cx="2764665" cy="457200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xmlns="" id="{A0D6807F-7CB3-44B4-9DB7-06306783C7F4}"/>
                </a:ext>
              </a:extLst>
            </p:cNvPr>
            <p:cNvGrpSpPr/>
            <p:nvPr/>
          </p:nvGrpSpPr>
          <p:grpSpPr>
            <a:xfrm>
              <a:off x="9615852" y="150457"/>
              <a:ext cx="618186" cy="537338"/>
              <a:chOff x="2137893" y="3429000"/>
              <a:chExt cx="1068946" cy="833551"/>
            </a:xfrm>
            <a:solidFill>
              <a:schemeClr val="bg1"/>
            </a:solidFill>
          </p:grpSpPr>
          <p:sp>
            <p:nvSpPr>
              <p:cNvPr id="46" name="Flowchart: Terminator 45">
                <a:extLst>
                  <a:ext uri="{FF2B5EF4-FFF2-40B4-BE49-F238E27FC236}">
                    <a16:creationId xmlns:a16="http://schemas.microsoft.com/office/drawing/2014/main" xmlns="" id="{07B47287-147F-4F68-A892-11A394BFF445}"/>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owchart: Terminator 46">
                <a:extLst>
                  <a:ext uri="{FF2B5EF4-FFF2-40B4-BE49-F238E27FC236}">
                    <a16:creationId xmlns:a16="http://schemas.microsoft.com/office/drawing/2014/main" xmlns="" id="{52CEE2A6-914E-4B47-A156-6B576059FF56}"/>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Terminator 47">
                <a:extLst>
                  <a:ext uri="{FF2B5EF4-FFF2-40B4-BE49-F238E27FC236}">
                    <a16:creationId xmlns:a16="http://schemas.microsoft.com/office/drawing/2014/main" xmlns="" id="{AAAE27F0-EBB9-4F67-9777-1859ED1E189D}"/>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xmlns="" id="{EEE7AFE3-1FD6-40F1-8CFF-865435A55E62}"/>
                </a:ext>
              </a:extLst>
            </p:cNvPr>
            <p:cNvGrpSpPr/>
            <p:nvPr/>
          </p:nvGrpSpPr>
          <p:grpSpPr>
            <a:xfrm>
              <a:off x="9406094" y="2694706"/>
              <a:ext cx="2777088" cy="720000"/>
              <a:chOff x="9406094" y="2694706"/>
              <a:chExt cx="2777088" cy="720000"/>
            </a:xfrm>
          </p:grpSpPr>
          <p:sp>
            <p:nvSpPr>
              <p:cNvPr id="42" name="Rectangle 41">
                <a:hlinkClick r:id="rId10" action="ppaction://hlinksldjump"/>
                <a:extLst>
                  <a:ext uri="{FF2B5EF4-FFF2-40B4-BE49-F238E27FC236}">
                    <a16:creationId xmlns:a16="http://schemas.microsoft.com/office/drawing/2014/main" xmlns="" id="{27F7228D-F72B-4317-A8F8-62354948745E}"/>
                  </a:ext>
                </a:extLst>
              </p:cNvPr>
              <p:cNvSpPr/>
              <p:nvPr/>
            </p:nvSpPr>
            <p:spPr>
              <a:xfrm>
                <a:off x="9418382" y="2694706"/>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oper Black" panose="0208090404030B020404" pitchFamily="18" charset="0"/>
                  </a:rPr>
                  <a:t>          </a:t>
                </a:r>
                <a:r>
                  <a:rPr lang="en-US" dirty="0" smtClean="0">
                    <a:latin typeface="Cooper Black" panose="0208090404030B020404" pitchFamily="18" charset="0"/>
                  </a:rPr>
                  <a:t>LOG OUT</a:t>
                </a:r>
                <a:endParaRPr lang="en-US" dirty="0">
                  <a:latin typeface="Cooper Black" panose="0208090404030B020404" pitchFamily="18" charset="0"/>
                </a:endParaRPr>
              </a:p>
            </p:txBody>
          </p:sp>
          <p:pic>
            <p:nvPicPr>
              <p:cNvPr id="43" name="Picture 8" descr="Power-off2 PNG, SVG Clip art for Web - Download Clip Art, PNG Icon Arts">
                <a:hlinkClick r:id="rId10" action="ppaction://hlinksldjump"/>
                <a:extLst>
                  <a:ext uri="{FF2B5EF4-FFF2-40B4-BE49-F238E27FC236}">
                    <a16:creationId xmlns:a16="http://schemas.microsoft.com/office/drawing/2014/main" xmlns="" id="{493F7183-15CB-4DCC-9FBE-8012832D5C67}"/>
                  </a:ext>
                </a:extLst>
              </p:cNvPr>
              <p:cNvPicPr>
                <a:picLocks noChangeAspect="1" noChangeArrowheads="1"/>
              </p:cNvPicPr>
              <p:nvPr/>
            </p:nvPicPr>
            <p:blipFill>
              <a:blip r:embed="rId11" cstate="print">
                <a:biLevel thresh="25000"/>
                <a:extLst>
                  <a:ext uri="{28A0092B-C50C-407E-A947-70E740481C1C}">
                    <a14:useLocalDpi xmlns:a14="http://schemas.microsoft.com/office/drawing/2010/main" val="0"/>
                  </a:ext>
                </a:extLst>
              </a:blip>
              <a:srcRect/>
              <a:stretch>
                <a:fillRect/>
              </a:stretch>
            </p:blipFill>
            <p:spPr bwMode="auto">
              <a:xfrm>
                <a:off x="9406094" y="2734242"/>
                <a:ext cx="640928" cy="640928"/>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49" name="Picture 4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1417479" y="13572"/>
            <a:ext cx="750461" cy="7504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TextBox 1"/>
          <p:cNvSpPr txBox="1"/>
          <p:nvPr/>
        </p:nvSpPr>
        <p:spPr>
          <a:xfrm>
            <a:off x="9585637" y="1230305"/>
            <a:ext cx="2201987" cy="369332"/>
          </a:xfrm>
          <a:prstGeom prst="rect">
            <a:avLst/>
          </a:prstGeom>
          <a:noFill/>
        </p:spPr>
        <p:txBody>
          <a:bodyPr wrap="square" rtlCol="0">
            <a:spAutoFit/>
          </a:bodyPr>
          <a:lstStyle/>
          <a:p>
            <a:r>
              <a:rPr lang="en-US" dirty="0" smtClean="0">
                <a:solidFill>
                  <a:schemeClr val="bg1"/>
                </a:solidFill>
                <a:latin typeface="Cooper Black" panose="0208090404030B020404" pitchFamily="18" charset="0"/>
              </a:rPr>
              <a:t>Change Profile</a:t>
            </a:r>
            <a:endParaRPr lang="en-US" dirty="0">
              <a:solidFill>
                <a:schemeClr val="bg1"/>
              </a:solidFill>
              <a:latin typeface="Cooper Black" panose="0208090404030B020404" pitchFamily="18" charset="0"/>
            </a:endParaRPr>
          </a:p>
        </p:txBody>
      </p:sp>
      <p:sp>
        <p:nvSpPr>
          <p:cNvPr id="50" name="TextBox 49"/>
          <p:cNvSpPr txBox="1"/>
          <p:nvPr/>
        </p:nvSpPr>
        <p:spPr>
          <a:xfrm>
            <a:off x="9585637" y="1975105"/>
            <a:ext cx="2230910" cy="369332"/>
          </a:xfrm>
          <a:prstGeom prst="rect">
            <a:avLst/>
          </a:prstGeom>
          <a:noFill/>
        </p:spPr>
        <p:txBody>
          <a:bodyPr wrap="square" rtlCol="0">
            <a:spAutoFit/>
          </a:bodyPr>
          <a:lstStyle/>
          <a:p>
            <a:r>
              <a:rPr lang="en-US" dirty="0" smtClean="0">
                <a:solidFill>
                  <a:schemeClr val="bg1"/>
                </a:solidFill>
                <a:latin typeface="Cooper Black" panose="0208090404030B020404" pitchFamily="18" charset="0"/>
              </a:rPr>
              <a:t>Change Password</a:t>
            </a:r>
            <a:endParaRPr lang="en-US"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170382054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2479183" y="442308"/>
            <a:ext cx="7233634" cy="1015663"/>
          </a:xfrm>
          <a:prstGeom prst="rect">
            <a:avLst/>
          </a:prstGeom>
          <a:noFill/>
        </p:spPr>
        <p:txBody>
          <a:bodyPr wrap="square" rtlCol="0">
            <a:spAutoFit/>
          </a:bodyPr>
          <a:lstStyle/>
          <a:p>
            <a:pPr algn="ctr"/>
            <a:r>
              <a:rPr lang="en-US" sz="6000" b="1" i="1" dirty="0" smtClean="0">
                <a:solidFill>
                  <a:schemeClr val="bg1"/>
                </a:solidFill>
                <a:latin typeface="Comic Sans MS" panose="030F0702030302020204" pitchFamily="66" charset="0"/>
              </a:rPr>
              <a:t>WELCOME!</a:t>
            </a:r>
            <a:endParaRPr lang="en-US" sz="6000" b="1" i="1" dirty="0">
              <a:solidFill>
                <a:schemeClr val="bg1"/>
              </a:solidFill>
              <a:latin typeface="Comic Sans MS" panose="030F0702030302020204" pitchFamily="66" charset="0"/>
            </a:endParaRPr>
          </a:p>
        </p:txBody>
      </p:sp>
      <p:sp>
        <p:nvSpPr>
          <p:cNvPr id="7" name="TextBox 6"/>
          <p:cNvSpPr txBox="1"/>
          <p:nvPr/>
        </p:nvSpPr>
        <p:spPr>
          <a:xfrm>
            <a:off x="2479183" y="3353483"/>
            <a:ext cx="3434367" cy="584775"/>
          </a:xfrm>
          <a:prstGeom prst="rect">
            <a:avLst/>
          </a:prstGeom>
          <a:noFill/>
        </p:spPr>
        <p:txBody>
          <a:bodyPr wrap="square" rtlCol="0">
            <a:spAutoFit/>
          </a:bodyPr>
          <a:lstStyle/>
          <a:p>
            <a:pPr algn="ctr"/>
            <a:r>
              <a:rPr lang="en-US" sz="3000" b="1" i="1" dirty="0">
                <a:solidFill>
                  <a:schemeClr val="bg1"/>
                </a:solidFill>
                <a:latin typeface="Comic Sans MS" panose="030F0702030302020204" pitchFamily="66" charset="0"/>
              </a:rPr>
              <a:t>Password</a:t>
            </a:r>
            <a:r>
              <a:rPr lang="en-US" sz="3200" b="1" i="1" dirty="0">
                <a:solidFill>
                  <a:schemeClr val="bg1"/>
                </a:solidFill>
                <a:latin typeface="Comic Sans MS" panose="030F0702030302020204" pitchFamily="66" charset="0"/>
              </a:rPr>
              <a:t> :</a:t>
            </a:r>
          </a:p>
        </p:txBody>
      </p:sp>
      <p:sp>
        <p:nvSpPr>
          <p:cNvPr id="6" name="TextBox 5"/>
          <p:cNvSpPr txBox="1"/>
          <p:nvPr/>
        </p:nvSpPr>
        <p:spPr>
          <a:xfrm>
            <a:off x="2419352" y="1729065"/>
            <a:ext cx="3434367" cy="584775"/>
          </a:xfrm>
          <a:prstGeom prst="rect">
            <a:avLst/>
          </a:prstGeom>
          <a:noFill/>
        </p:spPr>
        <p:txBody>
          <a:bodyPr wrap="square" rtlCol="0">
            <a:spAutoFit/>
          </a:bodyPr>
          <a:lstStyle/>
          <a:p>
            <a:pPr algn="ctr"/>
            <a:r>
              <a:rPr lang="en-US" sz="3000" b="1" i="1" dirty="0">
                <a:solidFill>
                  <a:schemeClr val="bg1"/>
                </a:solidFill>
                <a:latin typeface="Comic Sans MS" panose="030F0702030302020204" pitchFamily="66" charset="0"/>
              </a:rPr>
              <a:t>Username</a:t>
            </a:r>
            <a:r>
              <a:rPr lang="en-US" sz="3200" b="1" i="1" dirty="0">
                <a:solidFill>
                  <a:schemeClr val="bg1"/>
                </a:solidFill>
                <a:latin typeface="Comic Sans MS" panose="030F0702030302020204" pitchFamily="66" charset="0"/>
              </a:rPr>
              <a:t> :</a:t>
            </a:r>
          </a:p>
        </p:txBody>
      </p:sp>
      <p:sp>
        <p:nvSpPr>
          <p:cNvPr id="8" name="Rectangle 7"/>
          <p:cNvSpPr/>
          <p:nvPr/>
        </p:nvSpPr>
        <p:spPr>
          <a:xfrm>
            <a:off x="4372648" y="2313840"/>
            <a:ext cx="5400000" cy="592520"/>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smtClean="0">
                <a:latin typeface="Arial Rounded MT Bold" panose="020F0704030504030204" pitchFamily="34" charset="0"/>
              </a:rPr>
              <a:t>admin</a:t>
            </a:r>
            <a:endParaRPr lang="en-US" dirty="0">
              <a:latin typeface="Arial Rounded MT Bold" panose="020F0704030504030204" pitchFamily="34" charset="0"/>
            </a:endParaRPr>
          </a:p>
        </p:txBody>
      </p:sp>
      <p:sp>
        <p:nvSpPr>
          <p:cNvPr id="10" name="Rectangle 9"/>
          <p:cNvSpPr/>
          <p:nvPr/>
        </p:nvSpPr>
        <p:spPr>
          <a:xfrm>
            <a:off x="4432479" y="3946003"/>
            <a:ext cx="5400000" cy="592520"/>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smtClean="0">
                <a:latin typeface="Arial Rounded MT Bold" panose="020F0704030504030204" pitchFamily="34" charset="0"/>
              </a:rPr>
              <a:t>*******</a:t>
            </a:r>
            <a:endParaRPr lang="en-US" dirty="0">
              <a:latin typeface="Arial Rounded MT Bold" panose="020F0704030504030204" pitchFamily="34" charset="0"/>
            </a:endParaRPr>
          </a:p>
        </p:txBody>
      </p:sp>
      <p:grpSp>
        <p:nvGrpSpPr>
          <p:cNvPr id="15" name="Group 14"/>
          <p:cNvGrpSpPr/>
          <p:nvPr/>
        </p:nvGrpSpPr>
        <p:grpSpPr>
          <a:xfrm>
            <a:off x="8309594" y="4618912"/>
            <a:ext cx="1522885" cy="276999"/>
            <a:chOff x="8309594" y="4623232"/>
            <a:chExt cx="1522885" cy="276999"/>
          </a:xfrm>
        </p:grpSpPr>
        <p:sp>
          <p:nvSpPr>
            <p:cNvPr id="12" name="Rectangle 11">
              <a:hlinkClick r:id="" action="ppaction://hlinkshowjump?jump=lastslide"/>
            </p:cNvPr>
            <p:cNvSpPr/>
            <p:nvPr/>
          </p:nvSpPr>
          <p:spPr>
            <a:xfrm>
              <a:off x="8309594" y="4671731"/>
              <a:ext cx="180000" cy="18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4" name="TextBox 13"/>
            <p:cNvSpPr txBox="1"/>
            <p:nvPr/>
          </p:nvSpPr>
          <p:spPr>
            <a:xfrm>
              <a:off x="8489594" y="4623232"/>
              <a:ext cx="1342885" cy="276999"/>
            </a:xfrm>
            <a:prstGeom prst="rect">
              <a:avLst/>
            </a:prstGeom>
            <a:noFill/>
          </p:spPr>
          <p:txBody>
            <a:bodyPr wrap="square" rtlCol="0">
              <a:spAutoFit/>
            </a:bodyPr>
            <a:lstStyle/>
            <a:p>
              <a:pPr algn="ctr"/>
              <a:r>
                <a:rPr lang="en-US" sz="1200" b="1" i="1" dirty="0">
                  <a:solidFill>
                    <a:schemeClr val="bg1"/>
                  </a:solidFill>
                  <a:latin typeface="Comic Sans MS" panose="030F0702030302020204" pitchFamily="66" charset="0"/>
                </a:rPr>
                <a:t>Show Password</a:t>
              </a:r>
            </a:p>
          </p:txBody>
        </p:sp>
      </p:grpSp>
      <p:sp>
        <p:nvSpPr>
          <p:cNvPr id="16" name="TextBox 15"/>
          <p:cNvSpPr txBox="1"/>
          <p:nvPr/>
        </p:nvSpPr>
        <p:spPr>
          <a:xfrm>
            <a:off x="5064992" y="6349525"/>
            <a:ext cx="2062015" cy="338554"/>
          </a:xfrm>
          <a:prstGeom prst="rect">
            <a:avLst/>
          </a:prstGeom>
          <a:noFill/>
        </p:spPr>
        <p:txBody>
          <a:bodyPr wrap="square" rtlCol="0">
            <a:spAutoFit/>
          </a:bodyPr>
          <a:lstStyle/>
          <a:p>
            <a:pPr algn="ctr"/>
            <a:r>
              <a:rPr lang="en-US" sz="1600" b="1" i="1" u="sng" dirty="0">
                <a:solidFill>
                  <a:srgbClr val="FFFF00"/>
                </a:solidFill>
                <a:latin typeface="Comic Sans MS" panose="030F0702030302020204" pitchFamily="66" charset="0"/>
                <a:hlinkClick r:id="rId3" action="ppaction://hlinksldjump"/>
              </a:rPr>
              <a:t>Forgot password?</a:t>
            </a:r>
            <a:endParaRPr lang="en-US" sz="1600" b="1" i="1" u="sng" dirty="0">
              <a:solidFill>
                <a:srgbClr val="FFFF00"/>
              </a:solidFill>
              <a:latin typeface="Comic Sans MS" panose="030F0702030302020204" pitchFamily="66" charset="0"/>
            </a:endParaRPr>
          </a:p>
        </p:txBody>
      </p:sp>
      <p:sp>
        <p:nvSpPr>
          <p:cNvPr id="11" name="Rectangle 10">
            <a:hlinkClick r:id="rId4" action="ppaction://hlinksldjump"/>
          </p:cNvPr>
          <p:cNvSpPr/>
          <p:nvPr/>
        </p:nvSpPr>
        <p:spPr>
          <a:xfrm>
            <a:off x="3581079" y="5253301"/>
            <a:ext cx="2160000" cy="72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66"/>
                </a:solidFill>
                <a:latin typeface="Cooper Black" panose="0208090404030B020404" pitchFamily="18" charset="0"/>
              </a:rPr>
              <a:t>LOG IN</a:t>
            </a:r>
            <a:endParaRPr lang="en-US" sz="2000" dirty="0">
              <a:solidFill>
                <a:srgbClr val="000066"/>
              </a:solidFill>
              <a:latin typeface="Cooper Black" panose="0208090404030B020404" pitchFamily="18" charset="0"/>
            </a:endParaRPr>
          </a:p>
        </p:txBody>
      </p:sp>
      <p:sp>
        <p:nvSpPr>
          <p:cNvPr id="18" name="Rectangle 17"/>
          <p:cNvSpPr/>
          <p:nvPr/>
        </p:nvSpPr>
        <p:spPr>
          <a:xfrm>
            <a:off x="6450921" y="5253301"/>
            <a:ext cx="2160000" cy="72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latin typeface="Cooper Black" panose="0208090404030B020404" pitchFamily="18" charset="0"/>
              </a:rPr>
              <a:t>CANCEL</a:t>
            </a:r>
          </a:p>
        </p:txBody>
      </p:sp>
    </p:spTree>
    <p:extLst>
      <p:ext uri="{BB962C8B-B14F-4D97-AF65-F5344CB8AC3E}">
        <p14:creationId xmlns:p14="http://schemas.microsoft.com/office/powerpoint/2010/main" val="40683561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8122"/>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MAIN</a:t>
                </a:r>
              </a:p>
            </p:txBody>
          </p:sp>
          <p:sp>
            <p:nvSpPr>
              <p:cNvPr id="21" name="Isosceles Triangle 20"/>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sp>
            <p:nvSpPr>
              <p:cNvPr id="35" name="Isosceles Triangle 34"/>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3781967316"/>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Kyle </a:t>
                      </a:r>
                      <a:r>
                        <a:rPr lang="en-US" sz="1200" baseline="0" dirty="0" err="1">
                          <a:latin typeface="Arial Narrow" panose="020B0606020202030204" pitchFamily="34" charset="0"/>
                        </a:rPr>
                        <a:t>Lomogda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7:00 – 9:00</a:t>
                      </a:r>
                      <a:r>
                        <a:rPr lang="en-US" sz="1200" dirty="0">
                          <a:latin typeface="Arial Narrow" panose="020B0606020202030204" pitchFamily="34" charset="0"/>
                        </a:rPr>
                        <a:t> am</a:t>
                      </a:r>
                    </a:p>
                    <a:p>
                      <a:pPr algn="ctr"/>
                      <a:r>
                        <a:rPr lang="en-US" sz="1200" dirty="0">
                          <a:latin typeface="Arial Narrow" panose="020B0606020202030204" pitchFamily="34" charset="0"/>
                        </a:rPr>
                        <a:t>Mr.</a:t>
                      </a:r>
                      <a:r>
                        <a:rPr lang="en-US" sz="1200" baseline="0" dirty="0">
                          <a:latin typeface="Arial Narrow" panose="020B0606020202030204" pitchFamily="34" charset="0"/>
                        </a:rPr>
                        <a:t> Hope Cervantes</a:t>
                      </a: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Karen </a:t>
                      </a:r>
                      <a:r>
                        <a:rPr lang="en-US" sz="1200" baseline="0" dirty="0" err="1">
                          <a:latin typeface="Arial Narrow" panose="020B0606020202030204" pitchFamily="34" charset="0"/>
                        </a:rPr>
                        <a:t>Dimagiba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dirty="0"/>
                        <a:t>+</a:t>
                      </a:r>
                    </a:p>
                  </a:txBody>
                  <a:tcPr/>
                </a:tc>
                <a:tc>
                  <a:txBody>
                    <a:bodyPr/>
                    <a:lstStyle/>
                    <a:p>
                      <a:pPr algn="ctr"/>
                      <a:r>
                        <a:rPr lang="en-US" sz="1200" dirty="0">
                          <a:latin typeface="Arial Narrow" panose="020B0606020202030204" pitchFamily="34" charset="0"/>
                        </a:rPr>
                        <a:t>8:30</a:t>
                      </a:r>
                      <a:r>
                        <a:rPr lang="en-US" sz="1200" baseline="0" dirty="0">
                          <a:latin typeface="Arial Narrow" panose="020B0606020202030204" pitchFamily="34" charset="0"/>
                        </a:rPr>
                        <a:t> – 10:30</a:t>
                      </a:r>
                      <a:r>
                        <a:rPr lang="en-US" sz="1200" dirty="0">
                          <a:latin typeface="Arial Narrow" panose="020B0606020202030204" pitchFamily="34" charset="0"/>
                        </a:rPr>
                        <a:t> am</a:t>
                      </a:r>
                    </a:p>
                    <a:p>
                      <a:pPr algn="ctr"/>
                      <a:r>
                        <a:rPr lang="en-US" sz="1200" dirty="0">
                          <a:latin typeface="Arial Narrow" panose="020B0606020202030204" pitchFamily="34" charset="0"/>
                        </a:rPr>
                        <a:t>Ms.</a:t>
                      </a:r>
                      <a:r>
                        <a:rPr lang="en-US" sz="1200" baseline="0" dirty="0">
                          <a:latin typeface="Arial Narrow" panose="020B0606020202030204" pitchFamily="34" charset="0"/>
                        </a:rPr>
                        <a:t> Camille </a:t>
                      </a:r>
                      <a:r>
                        <a:rPr lang="en-US" sz="1200" baseline="0" dirty="0" err="1">
                          <a:latin typeface="Arial Narrow" panose="020B0606020202030204" pitchFamily="34" charset="0"/>
                        </a:rPr>
                        <a:t>Cruscosa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4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10:00 am – 1:00</a:t>
                      </a:r>
                      <a:r>
                        <a:rPr lang="en-US" sz="1200" dirty="0">
                          <a:latin typeface="Arial Narrow" panose="020B0606020202030204" pitchFamily="34" charset="0"/>
                        </a:rPr>
                        <a:t> pm</a:t>
                      </a:r>
                    </a:p>
                    <a:p>
                      <a:pPr algn="ctr"/>
                      <a:r>
                        <a:rPr lang="en-US" sz="1200" dirty="0">
                          <a:latin typeface="Arial Narrow" panose="020B0606020202030204" pitchFamily="34" charset="0"/>
                        </a:rPr>
                        <a:t>Ms.</a:t>
                      </a:r>
                      <a:r>
                        <a:rPr lang="en-US" sz="1200" baseline="0" dirty="0">
                          <a:latin typeface="Arial Narrow" panose="020B0606020202030204" pitchFamily="34" charset="0"/>
                        </a:rPr>
                        <a:t> Fate Lucas</a:t>
                      </a:r>
                    </a:p>
                    <a:p>
                      <a:pPr algn="ctr"/>
                      <a:r>
                        <a:rPr lang="en-US" sz="1200" baseline="0" dirty="0">
                          <a:latin typeface="Arial Narrow" panose="020B0606020202030204" pitchFamily="34" charset="0"/>
                        </a:rPr>
                        <a:t>CL 3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Carrylle</a:t>
                      </a:r>
                      <a:r>
                        <a:rPr lang="en-US" sz="1200" baseline="0" dirty="0">
                          <a:latin typeface="Arial Narrow" panose="020B0606020202030204" pitchFamily="34" charset="0"/>
                        </a:rPr>
                        <a:t> Buenaventura</a:t>
                      </a:r>
                    </a:p>
                    <a:p>
                      <a:pPr algn="ctr"/>
                      <a:r>
                        <a:rPr lang="en-US" sz="1200" baseline="0" dirty="0">
                          <a:latin typeface="Arial Narrow" panose="020B0606020202030204" pitchFamily="34" charset="0"/>
                        </a:rPr>
                        <a:t>Main Court</a:t>
                      </a:r>
                      <a:endParaRPr lang="en-US" sz="1200" dirty="0">
                        <a:latin typeface="Arial Narrow" panose="020B0606020202030204" pitchFamily="34" charset="0"/>
                      </a:endParaRPr>
                    </a:p>
                  </a:txBody>
                  <a:tcPr/>
                </a:tc>
                <a:tc>
                  <a:txBody>
                    <a:bodyPr/>
                    <a:lstStyle/>
                    <a:p>
                      <a:pPr algn="ctr"/>
                      <a:r>
                        <a:rPr lang="en-US" dirty="0"/>
                        <a:t>+</a:t>
                      </a:r>
                    </a:p>
                  </a:txBody>
                  <a:tcPr/>
                </a:tc>
                <a:extLst>
                  <a:ext uri="{0D108BD9-81ED-4DB2-BD59-A6C34878D82A}">
                    <a16:rowId xmlns:a16="http://schemas.microsoft.com/office/drawing/2014/main" xmlns="" val="10002"/>
                  </a:ext>
                </a:extLst>
              </a:tr>
              <a:tr h="429558">
                <a:tc>
                  <a:txBody>
                    <a:bodyPr/>
                    <a:lstStyle/>
                    <a:p>
                      <a:pPr algn="ctr"/>
                      <a:r>
                        <a:rPr lang="en-US" dirty="0"/>
                        <a:t>+</a:t>
                      </a: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Geraldine Santos</a:t>
                      </a:r>
                    </a:p>
                    <a:p>
                      <a:pPr algn="ctr"/>
                      <a:r>
                        <a:rPr lang="en-US" sz="1200" baseline="0" dirty="0">
                          <a:latin typeface="Arial Narrow" panose="020B0606020202030204" pitchFamily="34" charset="0"/>
                        </a:rPr>
                        <a:t>CL 2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Jones </a:t>
                      </a:r>
                      <a:r>
                        <a:rPr lang="en-US" sz="1200" baseline="0" dirty="0" err="1">
                          <a:latin typeface="Arial Narrow" panose="020B0606020202030204" pitchFamily="34" charset="0"/>
                        </a:rPr>
                        <a:t>Carlstone</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103 – F1</a:t>
                      </a:r>
                      <a:endParaRPr lang="en-US" sz="18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Luke </a:t>
                      </a:r>
                      <a:r>
                        <a:rPr lang="en-US" sz="1200" baseline="0" dirty="0" err="1">
                          <a:latin typeface="Arial Narrow" panose="020B0606020202030204" pitchFamily="34" charset="0"/>
                        </a:rPr>
                        <a:t>Guevarra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1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173886977"/>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2479183" y="442308"/>
            <a:ext cx="7233634" cy="1015663"/>
          </a:xfrm>
          <a:prstGeom prst="rect">
            <a:avLst/>
          </a:prstGeom>
          <a:noFill/>
        </p:spPr>
        <p:txBody>
          <a:bodyPr wrap="square" rtlCol="0">
            <a:spAutoFit/>
          </a:bodyPr>
          <a:lstStyle/>
          <a:p>
            <a:pPr algn="ctr"/>
            <a:r>
              <a:rPr lang="en-US" sz="6000" b="1" i="1" dirty="0" smtClean="0">
                <a:solidFill>
                  <a:schemeClr val="bg1"/>
                </a:solidFill>
                <a:latin typeface="Comic Sans MS" panose="030F0702030302020204" pitchFamily="66" charset="0"/>
              </a:rPr>
              <a:t>WELCOME!</a:t>
            </a:r>
            <a:endParaRPr lang="en-US" sz="6000" b="1" i="1" dirty="0">
              <a:solidFill>
                <a:schemeClr val="bg1"/>
              </a:solidFill>
              <a:latin typeface="Comic Sans MS" panose="030F0702030302020204" pitchFamily="66" charset="0"/>
            </a:endParaRPr>
          </a:p>
        </p:txBody>
      </p:sp>
      <p:sp>
        <p:nvSpPr>
          <p:cNvPr id="7" name="TextBox 6"/>
          <p:cNvSpPr txBox="1"/>
          <p:nvPr/>
        </p:nvSpPr>
        <p:spPr>
          <a:xfrm>
            <a:off x="2479183" y="3353483"/>
            <a:ext cx="3434367" cy="584775"/>
          </a:xfrm>
          <a:prstGeom prst="rect">
            <a:avLst/>
          </a:prstGeom>
          <a:noFill/>
        </p:spPr>
        <p:txBody>
          <a:bodyPr wrap="square" rtlCol="0">
            <a:spAutoFit/>
          </a:bodyPr>
          <a:lstStyle/>
          <a:p>
            <a:pPr algn="ctr"/>
            <a:r>
              <a:rPr lang="en-US" sz="3000" b="1" i="1" dirty="0">
                <a:solidFill>
                  <a:schemeClr val="bg1"/>
                </a:solidFill>
                <a:latin typeface="Comic Sans MS" panose="030F0702030302020204" pitchFamily="66" charset="0"/>
              </a:rPr>
              <a:t>Password</a:t>
            </a:r>
            <a:r>
              <a:rPr lang="en-US" sz="3200" b="1" i="1" dirty="0">
                <a:solidFill>
                  <a:schemeClr val="bg1"/>
                </a:solidFill>
                <a:latin typeface="Comic Sans MS" panose="030F0702030302020204" pitchFamily="66" charset="0"/>
              </a:rPr>
              <a:t> :</a:t>
            </a:r>
          </a:p>
        </p:txBody>
      </p:sp>
      <p:sp>
        <p:nvSpPr>
          <p:cNvPr id="6" name="TextBox 5"/>
          <p:cNvSpPr txBox="1"/>
          <p:nvPr/>
        </p:nvSpPr>
        <p:spPr>
          <a:xfrm>
            <a:off x="2419352" y="1729065"/>
            <a:ext cx="3434367" cy="584775"/>
          </a:xfrm>
          <a:prstGeom prst="rect">
            <a:avLst/>
          </a:prstGeom>
          <a:noFill/>
        </p:spPr>
        <p:txBody>
          <a:bodyPr wrap="square" rtlCol="0">
            <a:spAutoFit/>
          </a:bodyPr>
          <a:lstStyle/>
          <a:p>
            <a:pPr algn="ctr"/>
            <a:r>
              <a:rPr lang="en-US" sz="3000" b="1" i="1" dirty="0">
                <a:solidFill>
                  <a:schemeClr val="bg1"/>
                </a:solidFill>
                <a:latin typeface="Comic Sans MS" panose="030F0702030302020204" pitchFamily="66" charset="0"/>
              </a:rPr>
              <a:t>Username</a:t>
            </a:r>
            <a:r>
              <a:rPr lang="en-US" sz="3200" b="1" i="1" dirty="0">
                <a:solidFill>
                  <a:schemeClr val="bg1"/>
                </a:solidFill>
                <a:latin typeface="Comic Sans MS" panose="030F0702030302020204" pitchFamily="66" charset="0"/>
              </a:rPr>
              <a:t> :</a:t>
            </a:r>
          </a:p>
        </p:txBody>
      </p:sp>
      <p:sp>
        <p:nvSpPr>
          <p:cNvPr id="8" name="Rectangle 7"/>
          <p:cNvSpPr/>
          <p:nvPr/>
        </p:nvSpPr>
        <p:spPr>
          <a:xfrm>
            <a:off x="4372648" y="2313840"/>
            <a:ext cx="5400000" cy="592520"/>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smtClean="0">
                <a:latin typeface="Arial Rounded MT Bold" panose="020F0704030504030204" pitchFamily="34" charset="0"/>
              </a:rPr>
              <a:t>admin</a:t>
            </a:r>
            <a:endParaRPr lang="en-US" dirty="0">
              <a:latin typeface="Arial Rounded MT Bold" panose="020F0704030504030204" pitchFamily="34" charset="0"/>
            </a:endParaRPr>
          </a:p>
        </p:txBody>
      </p:sp>
      <p:sp>
        <p:nvSpPr>
          <p:cNvPr id="10" name="Rectangle 9"/>
          <p:cNvSpPr/>
          <p:nvPr/>
        </p:nvSpPr>
        <p:spPr>
          <a:xfrm>
            <a:off x="4432479" y="3946003"/>
            <a:ext cx="5400000" cy="592520"/>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smtClean="0">
                <a:latin typeface="Arial Rounded MT Bold" panose="020F0704030504030204" pitchFamily="34" charset="0"/>
              </a:rPr>
              <a:t>admin01</a:t>
            </a:r>
            <a:endParaRPr lang="en-US" dirty="0">
              <a:latin typeface="Arial Rounded MT Bold" panose="020F0704030504030204" pitchFamily="34" charset="0"/>
            </a:endParaRPr>
          </a:p>
        </p:txBody>
      </p:sp>
      <p:grpSp>
        <p:nvGrpSpPr>
          <p:cNvPr id="15" name="Group 14"/>
          <p:cNvGrpSpPr/>
          <p:nvPr/>
        </p:nvGrpSpPr>
        <p:grpSpPr>
          <a:xfrm>
            <a:off x="8309594" y="4623232"/>
            <a:ext cx="1522885" cy="276999"/>
            <a:chOff x="8309594" y="4623232"/>
            <a:chExt cx="1522885" cy="276999"/>
          </a:xfrm>
        </p:grpSpPr>
        <p:sp>
          <p:nvSpPr>
            <p:cNvPr id="12" name="Rectangle 11"/>
            <p:cNvSpPr/>
            <p:nvPr/>
          </p:nvSpPr>
          <p:spPr>
            <a:xfrm>
              <a:off x="8309594" y="4671731"/>
              <a:ext cx="180000" cy="18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4" name="TextBox 13"/>
            <p:cNvSpPr txBox="1"/>
            <p:nvPr/>
          </p:nvSpPr>
          <p:spPr>
            <a:xfrm>
              <a:off x="8489594" y="4623232"/>
              <a:ext cx="1342885" cy="276999"/>
            </a:xfrm>
            <a:prstGeom prst="rect">
              <a:avLst/>
            </a:prstGeom>
            <a:noFill/>
          </p:spPr>
          <p:txBody>
            <a:bodyPr wrap="square" rtlCol="0">
              <a:spAutoFit/>
            </a:bodyPr>
            <a:lstStyle/>
            <a:p>
              <a:pPr algn="ctr"/>
              <a:r>
                <a:rPr lang="en-US" sz="1200" b="1" i="1" dirty="0">
                  <a:solidFill>
                    <a:schemeClr val="bg1"/>
                  </a:solidFill>
                  <a:latin typeface="Comic Sans MS" panose="030F0702030302020204" pitchFamily="66" charset="0"/>
                </a:rPr>
                <a:t>Show Password</a:t>
              </a:r>
            </a:p>
          </p:txBody>
        </p:sp>
      </p:grpSp>
      <p:sp>
        <p:nvSpPr>
          <p:cNvPr id="16" name="TextBox 15"/>
          <p:cNvSpPr txBox="1"/>
          <p:nvPr/>
        </p:nvSpPr>
        <p:spPr>
          <a:xfrm>
            <a:off x="5064992" y="6341551"/>
            <a:ext cx="2062015" cy="338554"/>
          </a:xfrm>
          <a:prstGeom prst="rect">
            <a:avLst/>
          </a:prstGeom>
          <a:noFill/>
        </p:spPr>
        <p:txBody>
          <a:bodyPr wrap="square" rtlCol="0">
            <a:spAutoFit/>
          </a:bodyPr>
          <a:lstStyle/>
          <a:p>
            <a:pPr algn="ctr"/>
            <a:r>
              <a:rPr lang="en-US" sz="1600" b="1" i="1" u="sng" dirty="0">
                <a:solidFill>
                  <a:srgbClr val="FFFF00"/>
                </a:solidFill>
                <a:latin typeface="Comic Sans MS" panose="030F0702030302020204" pitchFamily="66" charset="0"/>
                <a:hlinkClick r:id="rId3" action="ppaction://hlinksldjump"/>
              </a:rPr>
              <a:t>Forgot password?</a:t>
            </a:r>
            <a:endParaRPr lang="en-US" sz="1600" b="1" i="1" u="sng" dirty="0">
              <a:solidFill>
                <a:srgbClr val="FFFF00"/>
              </a:solidFill>
              <a:latin typeface="Comic Sans MS" panose="030F0702030302020204" pitchFamily="66" charset="0"/>
            </a:endParaRPr>
          </a:p>
        </p:txBody>
      </p:sp>
      <p:sp>
        <p:nvSpPr>
          <p:cNvPr id="11" name="Rectangle 10">
            <a:hlinkClick r:id="rId4" action="ppaction://hlinksldjump"/>
          </p:cNvPr>
          <p:cNvSpPr/>
          <p:nvPr/>
        </p:nvSpPr>
        <p:spPr>
          <a:xfrm>
            <a:off x="3581079" y="5257434"/>
            <a:ext cx="2160000" cy="72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66"/>
                </a:solidFill>
                <a:latin typeface="Cooper Black" panose="0208090404030B020404" pitchFamily="18" charset="0"/>
              </a:rPr>
              <a:t>LOG IN</a:t>
            </a:r>
            <a:endParaRPr lang="en-US" sz="2000" dirty="0">
              <a:solidFill>
                <a:srgbClr val="000066"/>
              </a:solidFill>
              <a:latin typeface="Cooper Black" panose="0208090404030B020404" pitchFamily="18" charset="0"/>
            </a:endParaRPr>
          </a:p>
        </p:txBody>
      </p:sp>
      <p:sp>
        <p:nvSpPr>
          <p:cNvPr id="18" name="Rectangle 17"/>
          <p:cNvSpPr/>
          <p:nvPr/>
        </p:nvSpPr>
        <p:spPr>
          <a:xfrm>
            <a:off x="6450921" y="5253301"/>
            <a:ext cx="2160000" cy="72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latin typeface="Cooper Black" panose="0208090404030B020404" pitchFamily="18" charset="0"/>
              </a:rPr>
              <a:t>CANCEL</a:t>
            </a:r>
          </a:p>
        </p:txBody>
      </p:sp>
      <p:pic>
        <p:nvPicPr>
          <p:cNvPr id="1026" name="Picture 2" descr="Check mark Computer Icons Clip art - green tick png download - 2480* ..."/>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8309594" y="4630173"/>
            <a:ext cx="274950" cy="222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0643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8122"/>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MAIN</a:t>
                </a:r>
              </a:p>
            </p:txBody>
          </p:sp>
          <p:sp>
            <p:nvSpPr>
              <p:cNvPr id="21" name="Isosceles Triangle 20"/>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sp>
            <p:nvSpPr>
              <p:cNvPr id="35" name="Isosceles Triangle 34"/>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Kyle </a:t>
                      </a:r>
                      <a:r>
                        <a:rPr lang="en-US" sz="1200" baseline="0" dirty="0" err="1">
                          <a:latin typeface="Arial Narrow" panose="020B0606020202030204" pitchFamily="34" charset="0"/>
                        </a:rPr>
                        <a:t>Lomogda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7:00 – 9:00</a:t>
                      </a:r>
                      <a:r>
                        <a:rPr lang="en-US" sz="1200" dirty="0">
                          <a:latin typeface="Arial Narrow" panose="020B0606020202030204" pitchFamily="34" charset="0"/>
                        </a:rPr>
                        <a:t> am</a:t>
                      </a:r>
                    </a:p>
                    <a:p>
                      <a:pPr algn="ctr"/>
                      <a:r>
                        <a:rPr lang="en-US" sz="1200" dirty="0">
                          <a:latin typeface="Arial Narrow" panose="020B0606020202030204" pitchFamily="34" charset="0"/>
                        </a:rPr>
                        <a:t>Mr.</a:t>
                      </a:r>
                      <a:r>
                        <a:rPr lang="en-US" sz="1200" baseline="0" dirty="0">
                          <a:latin typeface="Arial Narrow" panose="020B0606020202030204" pitchFamily="34" charset="0"/>
                        </a:rPr>
                        <a:t> Hope Cervantes</a:t>
                      </a: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Karen </a:t>
                      </a:r>
                      <a:r>
                        <a:rPr lang="en-US" sz="1200" baseline="0" dirty="0" err="1">
                          <a:latin typeface="Arial Narrow" panose="020B0606020202030204" pitchFamily="34" charset="0"/>
                        </a:rPr>
                        <a:t>Dimagiba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dirty="0"/>
                        <a:t>+</a:t>
                      </a:r>
                    </a:p>
                  </a:txBody>
                  <a:tcPr/>
                </a:tc>
                <a:tc>
                  <a:txBody>
                    <a:bodyPr/>
                    <a:lstStyle/>
                    <a:p>
                      <a:pPr algn="ctr"/>
                      <a:r>
                        <a:rPr lang="en-US" sz="1200" dirty="0">
                          <a:latin typeface="Arial Narrow" panose="020B0606020202030204" pitchFamily="34" charset="0"/>
                        </a:rPr>
                        <a:t>8:30</a:t>
                      </a:r>
                      <a:r>
                        <a:rPr lang="en-US" sz="1200" baseline="0" dirty="0">
                          <a:latin typeface="Arial Narrow" panose="020B0606020202030204" pitchFamily="34" charset="0"/>
                        </a:rPr>
                        <a:t> – 10:30</a:t>
                      </a:r>
                      <a:r>
                        <a:rPr lang="en-US" sz="1200" dirty="0">
                          <a:latin typeface="Arial Narrow" panose="020B0606020202030204" pitchFamily="34" charset="0"/>
                        </a:rPr>
                        <a:t> am</a:t>
                      </a:r>
                    </a:p>
                    <a:p>
                      <a:pPr algn="ctr"/>
                      <a:r>
                        <a:rPr lang="en-US" sz="1200" dirty="0">
                          <a:latin typeface="Arial Narrow" panose="020B0606020202030204" pitchFamily="34" charset="0"/>
                        </a:rPr>
                        <a:t>Ms.</a:t>
                      </a:r>
                      <a:r>
                        <a:rPr lang="en-US" sz="1200" baseline="0" dirty="0">
                          <a:latin typeface="Arial Narrow" panose="020B0606020202030204" pitchFamily="34" charset="0"/>
                        </a:rPr>
                        <a:t> Camille </a:t>
                      </a:r>
                      <a:r>
                        <a:rPr lang="en-US" sz="1200" baseline="0" dirty="0" err="1">
                          <a:latin typeface="Arial Narrow" panose="020B0606020202030204" pitchFamily="34" charset="0"/>
                        </a:rPr>
                        <a:t>Cruscosa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4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10:00 am – 1:00</a:t>
                      </a:r>
                      <a:r>
                        <a:rPr lang="en-US" sz="1200" dirty="0">
                          <a:latin typeface="Arial Narrow" panose="020B0606020202030204" pitchFamily="34" charset="0"/>
                        </a:rPr>
                        <a:t> pm</a:t>
                      </a:r>
                    </a:p>
                    <a:p>
                      <a:pPr algn="ctr"/>
                      <a:r>
                        <a:rPr lang="en-US" sz="1200" dirty="0">
                          <a:latin typeface="Arial Narrow" panose="020B0606020202030204" pitchFamily="34" charset="0"/>
                        </a:rPr>
                        <a:t>Ms.</a:t>
                      </a:r>
                      <a:r>
                        <a:rPr lang="en-US" sz="1200" baseline="0" dirty="0">
                          <a:latin typeface="Arial Narrow" panose="020B0606020202030204" pitchFamily="34" charset="0"/>
                        </a:rPr>
                        <a:t> Fate Lucas</a:t>
                      </a:r>
                    </a:p>
                    <a:p>
                      <a:pPr algn="ctr"/>
                      <a:r>
                        <a:rPr lang="en-US" sz="1200" baseline="0" dirty="0">
                          <a:latin typeface="Arial Narrow" panose="020B0606020202030204" pitchFamily="34" charset="0"/>
                        </a:rPr>
                        <a:t>CL 3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Carrylle</a:t>
                      </a:r>
                      <a:r>
                        <a:rPr lang="en-US" sz="1200" baseline="0" dirty="0">
                          <a:latin typeface="Arial Narrow" panose="020B0606020202030204" pitchFamily="34" charset="0"/>
                        </a:rPr>
                        <a:t> Buenaventura</a:t>
                      </a:r>
                    </a:p>
                    <a:p>
                      <a:pPr algn="ctr"/>
                      <a:r>
                        <a:rPr lang="en-US" sz="1200" baseline="0" dirty="0">
                          <a:latin typeface="Arial Narrow" panose="020B0606020202030204" pitchFamily="34" charset="0"/>
                        </a:rPr>
                        <a:t>Main Court</a:t>
                      </a:r>
                      <a:endParaRPr lang="en-US" sz="1200" dirty="0">
                        <a:latin typeface="Arial Narrow" panose="020B0606020202030204" pitchFamily="34" charset="0"/>
                      </a:endParaRPr>
                    </a:p>
                  </a:txBody>
                  <a:tcPr/>
                </a:tc>
                <a:tc>
                  <a:txBody>
                    <a:bodyPr/>
                    <a:lstStyle/>
                    <a:p>
                      <a:pPr algn="ctr"/>
                      <a:r>
                        <a:rPr lang="en-US" dirty="0"/>
                        <a:t>+</a:t>
                      </a:r>
                    </a:p>
                  </a:txBody>
                  <a:tcPr/>
                </a:tc>
                <a:extLst>
                  <a:ext uri="{0D108BD9-81ED-4DB2-BD59-A6C34878D82A}">
                    <a16:rowId xmlns:a16="http://schemas.microsoft.com/office/drawing/2014/main" xmlns="" val="10002"/>
                  </a:ext>
                </a:extLst>
              </a:tr>
              <a:tr h="429558">
                <a:tc>
                  <a:txBody>
                    <a:bodyPr/>
                    <a:lstStyle/>
                    <a:p>
                      <a:pPr algn="ctr"/>
                      <a:r>
                        <a:rPr lang="en-US" dirty="0"/>
                        <a:t>+</a:t>
                      </a: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Geraldine Santos</a:t>
                      </a:r>
                    </a:p>
                    <a:p>
                      <a:pPr algn="ctr"/>
                      <a:r>
                        <a:rPr lang="en-US" sz="1200" baseline="0" dirty="0">
                          <a:latin typeface="Arial Narrow" panose="020B0606020202030204" pitchFamily="34" charset="0"/>
                        </a:rPr>
                        <a:t>CL 2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Jones </a:t>
                      </a:r>
                      <a:r>
                        <a:rPr lang="en-US" sz="1200" baseline="0" dirty="0" err="1">
                          <a:latin typeface="Arial Narrow" panose="020B0606020202030204" pitchFamily="34" charset="0"/>
                        </a:rPr>
                        <a:t>Carlstone</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103 – F1</a:t>
                      </a:r>
                      <a:endParaRPr lang="en-US" sz="18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Luke </a:t>
                      </a:r>
                      <a:r>
                        <a:rPr lang="en-US" sz="1200" baseline="0" dirty="0" err="1">
                          <a:latin typeface="Arial Narrow" panose="020B0606020202030204" pitchFamily="34" charset="0"/>
                        </a:rPr>
                        <a:t>Guevarra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1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6" name="Group 35">
            <a:extLst>
              <a:ext uri="{FF2B5EF4-FFF2-40B4-BE49-F238E27FC236}">
                <a16:creationId xmlns:a16="http://schemas.microsoft.com/office/drawing/2014/main" xmlns="" id="{1E097875-69D4-4E8C-8570-07F1D54FD510}"/>
              </a:ext>
            </a:extLst>
          </p:cNvPr>
          <p:cNvGrpSpPr/>
          <p:nvPr/>
        </p:nvGrpSpPr>
        <p:grpSpPr>
          <a:xfrm>
            <a:off x="9425537" y="-1"/>
            <a:ext cx="2777088" cy="4572001"/>
            <a:chOff x="9425537" y="-1"/>
            <a:chExt cx="2777088" cy="4572001"/>
          </a:xfrm>
        </p:grpSpPr>
        <p:sp>
          <p:nvSpPr>
            <p:cNvPr id="37" name="Rectangle 36">
              <a:extLst>
                <a:ext uri="{FF2B5EF4-FFF2-40B4-BE49-F238E27FC236}">
                  <a16:creationId xmlns:a16="http://schemas.microsoft.com/office/drawing/2014/main" xmlns="" id="{D8718BE3-4D97-47E2-AE4D-440C25C82B56}"/>
                </a:ext>
              </a:extLst>
            </p:cNvPr>
            <p:cNvSpPr/>
            <p:nvPr/>
          </p:nvSpPr>
          <p:spPr>
            <a:xfrm>
              <a:off x="9427335" y="-1"/>
              <a:ext cx="2764665" cy="457200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xmlns="" id="{2A3891BD-3F18-413D-8259-A0888ACE671E}"/>
                </a:ext>
              </a:extLst>
            </p:cNvPr>
            <p:cNvGrpSpPr/>
            <p:nvPr/>
          </p:nvGrpSpPr>
          <p:grpSpPr>
            <a:xfrm>
              <a:off x="9615852" y="150457"/>
              <a:ext cx="618186" cy="537338"/>
              <a:chOff x="2137893" y="3429000"/>
              <a:chExt cx="1068946" cy="833551"/>
            </a:xfrm>
            <a:solidFill>
              <a:schemeClr val="bg1"/>
            </a:solidFill>
          </p:grpSpPr>
          <p:sp>
            <p:nvSpPr>
              <p:cNvPr id="47" name="Flowchart: Terminator 46">
                <a:extLst>
                  <a:ext uri="{FF2B5EF4-FFF2-40B4-BE49-F238E27FC236}">
                    <a16:creationId xmlns:a16="http://schemas.microsoft.com/office/drawing/2014/main" xmlns="" id="{4F3A204B-2145-478A-88A4-3D9C855B09D0}"/>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Terminator 47">
                <a:extLst>
                  <a:ext uri="{FF2B5EF4-FFF2-40B4-BE49-F238E27FC236}">
                    <a16:creationId xmlns:a16="http://schemas.microsoft.com/office/drawing/2014/main" xmlns="" id="{CF890B91-4561-49E0-9767-7AE75E6FCA2D}"/>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Terminator 48">
                <a:extLst>
                  <a:ext uri="{FF2B5EF4-FFF2-40B4-BE49-F238E27FC236}">
                    <a16:creationId xmlns:a16="http://schemas.microsoft.com/office/drawing/2014/main" xmlns="" id="{7E3CCD71-62B0-4A10-8C85-6E3EE68A058E}"/>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xmlns="" id="{7008EBD1-4927-4F22-B4E8-F8B3D65923B5}"/>
                </a:ext>
              </a:extLst>
            </p:cNvPr>
            <p:cNvGrpSpPr/>
            <p:nvPr/>
          </p:nvGrpSpPr>
          <p:grpSpPr>
            <a:xfrm>
              <a:off x="9437825" y="940848"/>
              <a:ext cx="2764800" cy="720000"/>
              <a:chOff x="9437825" y="940848"/>
              <a:chExt cx="2764800" cy="720000"/>
            </a:xfrm>
          </p:grpSpPr>
          <p:sp>
            <p:nvSpPr>
              <p:cNvPr id="45" name="Rectangle 44">
                <a:extLst>
                  <a:ext uri="{FF2B5EF4-FFF2-40B4-BE49-F238E27FC236}">
                    <a16:creationId xmlns:a16="http://schemas.microsoft.com/office/drawing/2014/main" xmlns="" id="{A0177406-A6D3-4643-9029-633E9B9F100A}"/>
                  </a:ext>
                </a:extLst>
              </p:cNvPr>
              <p:cNvSpPr/>
              <p:nvPr/>
            </p:nvSpPr>
            <p:spPr>
              <a:xfrm>
                <a:off x="9437825" y="940848"/>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dirty="0">
                    <a:latin typeface="Cooper Black" panose="0208090404030B020404" pitchFamily="18" charset="0"/>
                  </a:rPr>
                  <a:t>ABOUT</a:t>
                </a:r>
              </a:p>
            </p:txBody>
          </p:sp>
          <p:pic>
            <p:nvPicPr>
              <p:cNvPr id="46" name="Picture 2" descr="Questions sign #AD , #Paid, #Ad, #sign, #Questions | Question sign ...">
                <a:extLst>
                  <a:ext uri="{FF2B5EF4-FFF2-40B4-BE49-F238E27FC236}">
                    <a16:creationId xmlns:a16="http://schemas.microsoft.com/office/drawing/2014/main" xmlns="" id="{3B57D671-92E9-45D1-ABA3-11A140E0293E}"/>
                  </a:ext>
                </a:extLst>
              </p:cNvPr>
              <p:cNvPicPr>
                <a:picLocks noChangeAspect="1" noChangeArrowheads="1"/>
              </p:cNvPicPr>
              <p:nvPr/>
            </p:nvPicPr>
            <p:blipFill>
              <a:blip r:embed="rId8" cstate="print">
                <a:biLevel thresh="25000"/>
                <a:extLst>
                  <a:ext uri="{28A0092B-C50C-407E-A947-70E740481C1C}">
                    <a14:useLocalDpi xmlns:a14="http://schemas.microsoft.com/office/drawing/2010/main" val="0"/>
                  </a:ext>
                </a:extLst>
              </a:blip>
              <a:srcRect/>
              <a:stretch>
                <a:fillRect/>
              </a:stretch>
            </p:blipFill>
            <p:spPr bwMode="auto">
              <a:xfrm>
                <a:off x="9493153" y="1059511"/>
                <a:ext cx="449227" cy="4492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 name="Group 41">
              <a:extLst>
                <a:ext uri="{FF2B5EF4-FFF2-40B4-BE49-F238E27FC236}">
                  <a16:creationId xmlns:a16="http://schemas.microsoft.com/office/drawing/2014/main" xmlns="" id="{DD48BDD0-689F-4396-A63C-AEAEE4AC37F4}"/>
                </a:ext>
              </a:extLst>
            </p:cNvPr>
            <p:cNvGrpSpPr/>
            <p:nvPr/>
          </p:nvGrpSpPr>
          <p:grpSpPr>
            <a:xfrm>
              <a:off x="9425537" y="1675122"/>
              <a:ext cx="2777088" cy="720000"/>
              <a:chOff x="9425537" y="1675122"/>
              <a:chExt cx="2777088" cy="720000"/>
            </a:xfrm>
          </p:grpSpPr>
          <p:sp>
            <p:nvSpPr>
              <p:cNvPr id="43" name="Rectangle 42">
                <a:hlinkClick r:id="rId9" action="ppaction://hlinksldjump"/>
                <a:extLst>
                  <a:ext uri="{FF2B5EF4-FFF2-40B4-BE49-F238E27FC236}">
                    <a16:creationId xmlns:a16="http://schemas.microsoft.com/office/drawing/2014/main" xmlns="" id="{31CF53DE-7BD5-4B6D-91EF-3A9F832BCC42}"/>
                  </a:ext>
                </a:extLst>
              </p:cNvPr>
              <p:cNvSpPr/>
              <p:nvPr/>
            </p:nvSpPr>
            <p:spPr>
              <a:xfrm>
                <a:off x="9437825" y="1675122"/>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oper Black" panose="0208090404030B020404" pitchFamily="18" charset="0"/>
                  </a:rPr>
                  <a:t>          LOG OUT</a:t>
                </a:r>
              </a:p>
            </p:txBody>
          </p:sp>
          <p:pic>
            <p:nvPicPr>
              <p:cNvPr id="44" name="Picture 8" descr="Power-off2 PNG, SVG Clip art for Web - Download Clip Art, PNG Icon Arts">
                <a:hlinkClick r:id="rId9" action="ppaction://hlinksldjump"/>
                <a:extLst>
                  <a:ext uri="{FF2B5EF4-FFF2-40B4-BE49-F238E27FC236}">
                    <a16:creationId xmlns:a16="http://schemas.microsoft.com/office/drawing/2014/main" xmlns="" id="{C475C460-304E-485F-A0D1-AF7E9A532D61}"/>
                  </a:ext>
                </a:extLst>
              </p:cNvPr>
              <p:cNvPicPr>
                <a:picLocks noChangeAspect="1" noChangeArrowheads="1"/>
              </p:cNvPicPr>
              <p:nvPr/>
            </p:nvPicPr>
            <p:blipFill>
              <a:blip r:embed="rId10" cstate="print">
                <a:biLevel thresh="25000"/>
                <a:extLst>
                  <a:ext uri="{28A0092B-C50C-407E-A947-70E740481C1C}">
                    <a14:useLocalDpi xmlns:a14="http://schemas.microsoft.com/office/drawing/2010/main" val="0"/>
                  </a:ext>
                </a:extLst>
              </a:blip>
              <a:srcRect/>
              <a:stretch>
                <a:fillRect/>
              </a:stretch>
            </p:blipFill>
            <p:spPr bwMode="auto">
              <a:xfrm>
                <a:off x="9425537" y="1714658"/>
                <a:ext cx="640928" cy="640928"/>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8891143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8122"/>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MAIN</a:t>
                </a:r>
              </a:p>
            </p:txBody>
          </p:sp>
          <p:sp>
            <p:nvSpPr>
              <p:cNvPr id="21" name="Isosceles Triangle 20"/>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sp>
            <p:nvSpPr>
              <p:cNvPr id="35" name="Isosceles Triangle 34"/>
              <p:cNvSpPr/>
              <p:nvPr/>
            </p:nvSpPr>
            <p:spPr>
              <a:xfrm>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3781967316"/>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Kyle </a:t>
                      </a:r>
                      <a:r>
                        <a:rPr lang="en-US" sz="1200" baseline="0" dirty="0" err="1">
                          <a:latin typeface="Arial Narrow" panose="020B0606020202030204" pitchFamily="34" charset="0"/>
                        </a:rPr>
                        <a:t>Lomogda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7:00 – 9:00</a:t>
                      </a:r>
                      <a:r>
                        <a:rPr lang="en-US" sz="1200" dirty="0">
                          <a:latin typeface="Arial Narrow" panose="020B0606020202030204" pitchFamily="34" charset="0"/>
                        </a:rPr>
                        <a:t> am</a:t>
                      </a:r>
                    </a:p>
                    <a:p>
                      <a:pPr algn="ctr"/>
                      <a:r>
                        <a:rPr lang="en-US" sz="1200" dirty="0">
                          <a:latin typeface="Arial Narrow" panose="020B0606020202030204" pitchFamily="34" charset="0"/>
                        </a:rPr>
                        <a:t>Mr.</a:t>
                      </a:r>
                      <a:r>
                        <a:rPr lang="en-US" sz="1200" baseline="0" dirty="0">
                          <a:latin typeface="Arial Narrow" panose="020B0606020202030204" pitchFamily="34" charset="0"/>
                        </a:rPr>
                        <a:t> Hope Cervantes</a:t>
                      </a: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Karen </a:t>
                      </a:r>
                      <a:r>
                        <a:rPr lang="en-US" sz="1200" baseline="0" dirty="0" err="1">
                          <a:latin typeface="Arial Narrow" panose="020B0606020202030204" pitchFamily="34" charset="0"/>
                        </a:rPr>
                        <a:t>Dimagiba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dirty="0"/>
                        <a:t>+</a:t>
                      </a:r>
                    </a:p>
                  </a:txBody>
                  <a:tcPr/>
                </a:tc>
                <a:tc>
                  <a:txBody>
                    <a:bodyPr/>
                    <a:lstStyle/>
                    <a:p>
                      <a:pPr algn="ctr"/>
                      <a:r>
                        <a:rPr lang="en-US" sz="1200" dirty="0">
                          <a:latin typeface="Arial Narrow" panose="020B0606020202030204" pitchFamily="34" charset="0"/>
                        </a:rPr>
                        <a:t>8:30</a:t>
                      </a:r>
                      <a:r>
                        <a:rPr lang="en-US" sz="1200" baseline="0" dirty="0">
                          <a:latin typeface="Arial Narrow" panose="020B0606020202030204" pitchFamily="34" charset="0"/>
                        </a:rPr>
                        <a:t> – 10:30</a:t>
                      </a:r>
                      <a:r>
                        <a:rPr lang="en-US" sz="1200" dirty="0">
                          <a:latin typeface="Arial Narrow" panose="020B0606020202030204" pitchFamily="34" charset="0"/>
                        </a:rPr>
                        <a:t> am</a:t>
                      </a:r>
                    </a:p>
                    <a:p>
                      <a:pPr algn="ctr"/>
                      <a:r>
                        <a:rPr lang="en-US" sz="1200" dirty="0">
                          <a:latin typeface="Arial Narrow" panose="020B0606020202030204" pitchFamily="34" charset="0"/>
                        </a:rPr>
                        <a:t>Ms.</a:t>
                      </a:r>
                      <a:r>
                        <a:rPr lang="en-US" sz="1200" baseline="0" dirty="0">
                          <a:latin typeface="Arial Narrow" panose="020B0606020202030204" pitchFamily="34" charset="0"/>
                        </a:rPr>
                        <a:t> Camille </a:t>
                      </a:r>
                      <a:r>
                        <a:rPr lang="en-US" sz="1200" baseline="0" dirty="0" err="1">
                          <a:latin typeface="Arial Narrow" panose="020B0606020202030204" pitchFamily="34" charset="0"/>
                        </a:rPr>
                        <a:t>Cruscosa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4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10:00 am – 1:00</a:t>
                      </a:r>
                      <a:r>
                        <a:rPr lang="en-US" sz="1200" dirty="0">
                          <a:latin typeface="Arial Narrow" panose="020B0606020202030204" pitchFamily="34" charset="0"/>
                        </a:rPr>
                        <a:t> pm</a:t>
                      </a:r>
                    </a:p>
                    <a:p>
                      <a:pPr algn="ctr"/>
                      <a:r>
                        <a:rPr lang="en-US" sz="1200" dirty="0">
                          <a:latin typeface="Arial Narrow" panose="020B0606020202030204" pitchFamily="34" charset="0"/>
                        </a:rPr>
                        <a:t>Ms.</a:t>
                      </a:r>
                      <a:r>
                        <a:rPr lang="en-US" sz="1200" baseline="0" dirty="0">
                          <a:latin typeface="Arial Narrow" panose="020B0606020202030204" pitchFamily="34" charset="0"/>
                        </a:rPr>
                        <a:t> Fate Lucas</a:t>
                      </a:r>
                    </a:p>
                    <a:p>
                      <a:pPr algn="ctr"/>
                      <a:r>
                        <a:rPr lang="en-US" sz="1200" baseline="0" dirty="0">
                          <a:latin typeface="Arial Narrow" panose="020B0606020202030204" pitchFamily="34" charset="0"/>
                        </a:rPr>
                        <a:t>CL 3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Carrylle</a:t>
                      </a:r>
                      <a:r>
                        <a:rPr lang="en-US" sz="1200" baseline="0" dirty="0">
                          <a:latin typeface="Arial Narrow" panose="020B0606020202030204" pitchFamily="34" charset="0"/>
                        </a:rPr>
                        <a:t> Buenaventura</a:t>
                      </a:r>
                    </a:p>
                    <a:p>
                      <a:pPr algn="ctr"/>
                      <a:r>
                        <a:rPr lang="en-US" sz="1200" baseline="0" dirty="0">
                          <a:latin typeface="Arial Narrow" panose="020B0606020202030204" pitchFamily="34" charset="0"/>
                        </a:rPr>
                        <a:t>Main Court</a:t>
                      </a:r>
                      <a:endParaRPr lang="en-US" sz="1200" dirty="0">
                        <a:latin typeface="Arial Narrow" panose="020B0606020202030204" pitchFamily="34" charset="0"/>
                      </a:endParaRPr>
                    </a:p>
                  </a:txBody>
                  <a:tcPr/>
                </a:tc>
                <a:tc>
                  <a:txBody>
                    <a:bodyPr/>
                    <a:lstStyle/>
                    <a:p>
                      <a:pPr algn="ctr"/>
                      <a:r>
                        <a:rPr lang="en-US" dirty="0"/>
                        <a:t>+</a:t>
                      </a:r>
                    </a:p>
                  </a:txBody>
                  <a:tcPr/>
                </a:tc>
                <a:extLst>
                  <a:ext uri="{0D108BD9-81ED-4DB2-BD59-A6C34878D82A}">
                    <a16:rowId xmlns:a16="http://schemas.microsoft.com/office/drawing/2014/main" xmlns="" val="10002"/>
                  </a:ext>
                </a:extLst>
              </a:tr>
              <a:tr h="429558">
                <a:tc>
                  <a:txBody>
                    <a:bodyPr/>
                    <a:lstStyle/>
                    <a:p>
                      <a:pPr algn="ctr"/>
                      <a:r>
                        <a:rPr lang="en-US" dirty="0"/>
                        <a:t>+</a:t>
                      </a: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Geraldine Santos</a:t>
                      </a:r>
                    </a:p>
                    <a:p>
                      <a:pPr algn="ctr"/>
                      <a:r>
                        <a:rPr lang="en-US" sz="1200" baseline="0" dirty="0">
                          <a:latin typeface="Arial Narrow" panose="020B0606020202030204" pitchFamily="34" charset="0"/>
                        </a:rPr>
                        <a:t>CL 2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Jones </a:t>
                      </a:r>
                      <a:r>
                        <a:rPr lang="en-US" sz="1200" baseline="0" dirty="0" err="1">
                          <a:latin typeface="Arial Narrow" panose="020B0606020202030204" pitchFamily="34" charset="0"/>
                        </a:rPr>
                        <a:t>Carlstone</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103 – F1</a:t>
                      </a:r>
                      <a:endParaRPr lang="en-US" sz="18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Luke </a:t>
                      </a:r>
                      <a:r>
                        <a:rPr lang="en-US" sz="1200" baseline="0" dirty="0" err="1">
                          <a:latin typeface="Arial Narrow" panose="020B0606020202030204" pitchFamily="34" charset="0"/>
                        </a:rPr>
                        <a:t>Guevarra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1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sp>
        <p:nvSpPr>
          <p:cNvPr id="37" name="Rectangle 36">
            <a:hlinkClick r:id="rId7" action="ppaction://hlinksldjump"/>
          </p:cNvPr>
          <p:cNvSpPr/>
          <p:nvPr/>
        </p:nvSpPr>
        <p:spPr>
          <a:xfrm>
            <a:off x="8041191" y="3000636"/>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101</a:t>
            </a:r>
          </a:p>
        </p:txBody>
      </p:sp>
      <p:sp>
        <p:nvSpPr>
          <p:cNvPr id="39" name="Rectangle 38">
            <a:hlinkClick r:id="rId8" action="ppaction://hlinksldjump"/>
          </p:cNvPr>
          <p:cNvSpPr/>
          <p:nvPr/>
        </p:nvSpPr>
        <p:spPr>
          <a:xfrm>
            <a:off x="8041190" y="3446529"/>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102</a:t>
            </a:r>
          </a:p>
        </p:txBody>
      </p:sp>
      <p:sp>
        <p:nvSpPr>
          <p:cNvPr id="41" name="Rectangle 40">
            <a:hlinkClick r:id="rId9" action="ppaction://hlinksldjump"/>
          </p:cNvPr>
          <p:cNvSpPr/>
          <p:nvPr/>
        </p:nvSpPr>
        <p:spPr>
          <a:xfrm>
            <a:off x="8041190" y="3891659"/>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103</a:t>
            </a:r>
          </a:p>
        </p:txBody>
      </p:sp>
      <p:sp>
        <p:nvSpPr>
          <p:cNvPr id="42" name="Rectangle 41">
            <a:hlinkClick r:id="rId10" action="ppaction://hlinksldjump"/>
          </p:cNvPr>
          <p:cNvSpPr/>
          <p:nvPr/>
        </p:nvSpPr>
        <p:spPr>
          <a:xfrm>
            <a:off x="8041189" y="4339983"/>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104</a:t>
            </a:r>
          </a:p>
        </p:txBody>
      </p:sp>
      <p:sp>
        <p:nvSpPr>
          <p:cNvPr id="43" name="Rectangle 42">
            <a:hlinkClick r:id="rId11" action="ppaction://hlinksldjump"/>
          </p:cNvPr>
          <p:cNvSpPr/>
          <p:nvPr/>
        </p:nvSpPr>
        <p:spPr>
          <a:xfrm>
            <a:off x="8041188" y="4792520"/>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CL 1</a:t>
            </a:r>
          </a:p>
        </p:txBody>
      </p:sp>
      <p:sp>
        <p:nvSpPr>
          <p:cNvPr id="44" name="Rectangle 43">
            <a:hlinkClick r:id="rId12" action="ppaction://hlinksldjump"/>
          </p:cNvPr>
          <p:cNvSpPr/>
          <p:nvPr/>
        </p:nvSpPr>
        <p:spPr>
          <a:xfrm>
            <a:off x="8041187" y="5243381"/>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CL 2</a:t>
            </a:r>
          </a:p>
        </p:txBody>
      </p:sp>
      <p:sp>
        <p:nvSpPr>
          <p:cNvPr id="45" name="Rectangle 44">
            <a:hlinkClick r:id="rId13" action="ppaction://hlinksldjump"/>
          </p:cNvPr>
          <p:cNvSpPr/>
          <p:nvPr/>
        </p:nvSpPr>
        <p:spPr>
          <a:xfrm>
            <a:off x="8041187" y="568542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CL 3</a:t>
            </a:r>
          </a:p>
        </p:txBody>
      </p:sp>
      <p:sp>
        <p:nvSpPr>
          <p:cNvPr id="46" name="Rectangle 45">
            <a:hlinkClick r:id="rId14" action="ppaction://hlinksldjump"/>
          </p:cNvPr>
          <p:cNvSpPr/>
          <p:nvPr/>
        </p:nvSpPr>
        <p:spPr>
          <a:xfrm>
            <a:off x="8041187" y="6132587"/>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CL 4</a:t>
            </a:r>
          </a:p>
        </p:txBody>
      </p:sp>
      <p:sp>
        <p:nvSpPr>
          <p:cNvPr id="47" name="Rectangle 46">
            <a:hlinkClick r:id="rId15" action="ppaction://hlinksldjump"/>
          </p:cNvPr>
          <p:cNvSpPr/>
          <p:nvPr/>
        </p:nvSpPr>
        <p:spPr>
          <a:xfrm>
            <a:off x="8041187" y="6579880"/>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Arial Rounded MT Bold" panose="020F0704030504030204" pitchFamily="34" charset="0"/>
              </a:rPr>
              <a:t>MAIN COURT</a:t>
            </a:r>
          </a:p>
        </p:txBody>
      </p:sp>
      <p:pic>
        <p:nvPicPr>
          <p:cNvPr id="48" name="Picture 47"/>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972464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8122"/>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MAIN</a:t>
                </a:r>
              </a:p>
            </p:txBody>
          </p:sp>
          <p:sp>
            <p:nvSpPr>
              <p:cNvPr id="21" name="Isosceles Triangle 20"/>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sp>
            <p:nvSpPr>
              <p:cNvPr id="35" name="Isosceles Triangle 34"/>
              <p:cNvSpPr/>
              <p:nvPr/>
            </p:nvSpPr>
            <p:spPr>
              <a:xfrm>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Kyle </a:t>
                      </a:r>
                      <a:r>
                        <a:rPr lang="en-US" sz="1200" baseline="0" dirty="0" err="1">
                          <a:latin typeface="Arial Narrow" panose="020B0606020202030204" pitchFamily="34" charset="0"/>
                        </a:rPr>
                        <a:t>Lomogda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7:00 – 9:00</a:t>
                      </a:r>
                      <a:r>
                        <a:rPr lang="en-US" sz="1200" dirty="0">
                          <a:latin typeface="Arial Narrow" panose="020B0606020202030204" pitchFamily="34" charset="0"/>
                        </a:rPr>
                        <a:t> am</a:t>
                      </a:r>
                    </a:p>
                    <a:p>
                      <a:pPr algn="ctr"/>
                      <a:r>
                        <a:rPr lang="en-US" sz="1200" dirty="0">
                          <a:latin typeface="Arial Narrow" panose="020B0606020202030204" pitchFamily="34" charset="0"/>
                        </a:rPr>
                        <a:t>Mr.</a:t>
                      </a:r>
                      <a:r>
                        <a:rPr lang="en-US" sz="1200" baseline="0" dirty="0">
                          <a:latin typeface="Arial Narrow" panose="020B0606020202030204" pitchFamily="34" charset="0"/>
                        </a:rPr>
                        <a:t> Hope Cervantes</a:t>
                      </a: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Karen </a:t>
                      </a:r>
                      <a:r>
                        <a:rPr lang="en-US" sz="1200" baseline="0" dirty="0" err="1">
                          <a:latin typeface="Arial Narrow" panose="020B0606020202030204" pitchFamily="34" charset="0"/>
                        </a:rPr>
                        <a:t>Dimagiba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dirty="0"/>
                        <a:t>+</a:t>
                      </a:r>
                    </a:p>
                  </a:txBody>
                  <a:tcPr/>
                </a:tc>
                <a:tc>
                  <a:txBody>
                    <a:bodyPr/>
                    <a:lstStyle/>
                    <a:p>
                      <a:pPr algn="ctr"/>
                      <a:r>
                        <a:rPr lang="en-US" sz="1200" dirty="0">
                          <a:latin typeface="Arial Narrow" panose="020B0606020202030204" pitchFamily="34" charset="0"/>
                        </a:rPr>
                        <a:t>8:30</a:t>
                      </a:r>
                      <a:r>
                        <a:rPr lang="en-US" sz="1200" baseline="0" dirty="0">
                          <a:latin typeface="Arial Narrow" panose="020B0606020202030204" pitchFamily="34" charset="0"/>
                        </a:rPr>
                        <a:t> – 10:30</a:t>
                      </a:r>
                      <a:r>
                        <a:rPr lang="en-US" sz="1200" dirty="0">
                          <a:latin typeface="Arial Narrow" panose="020B0606020202030204" pitchFamily="34" charset="0"/>
                        </a:rPr>
                        <a:t> am</a:t>
                      </a:r>
                    </a:p>
                    <a:p>
                      <a:pPr algn="ctr"/>
                      <a:r>
                        <a:rPr lang="en-US" sz="1200" dirty="0">
                          <a:latin typeface="Arial Narrow" panose="020B0606020202030204" pitchFamily="34" charset="0"/>
                        </a:rPr>
                        <a:t>Ms.</a:t>
                      </a:r>
                      <a:r>
                        <a:rPr lang="en-US" sz="1200" baseline="0" dirty="0">
                          <a:latin typeface="Arial Narrow" panose="020B0606020202030204" pitchFamily="34" charset="0"/>
                        </a:rPr>
                        <a:t> Camille </a:t>
                      </a:r>
                      <a:r>
                        <a:rPr lang="en-US" sz="1200" baseline="0" dirty="0" err="1">
                          <a:latin typeface="Arial Narrow" panose="020B0606020202030204" pitchFamily="34" charset="0"/>
                        </a:rPr>
                        <a:t>Cruscosa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4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10:00 am – 1:00</a:t>
                      </a:r>
                      <a:r>
                        <a:rPr lang="en-US" sz="1200" dirty="0">
                          <a:latin typeface="Arial Narrow" panose="020B0606020202030204" pitchFamily="34" charset="0"/>
                        </a:rPr>
                        <a:t> pm</a:t>
                      </a:r>
                    </a:p>
                    <a:p>
                      <a:pPr algn="ctr"/>
                      <a:r>
                        <a:rPr lang="en-US" sz="1200" dirty="0">
                          <a:latin typeface="Arial Narrow" panose="020B0606020202030204" pitchFamily="34" charset="0"/>
                        </a:rPr>
                        <a:t>Ms.</a:t>
                      </a:r>
                      <a:r>
                        <a:rPr lang="en-US" sz="1200" baseline="0" dirty="0">
                          <a:latin typeface="Arial Narrow" panose="020B0606020202030204" pitchFamily="34" charset="0"/>
                        </a:rPr>
                        <a:t> Fate Lucas</a:t>
                      </a:r>
                    </a:p>
                    <a:p>
                      <a:pPr algn="ctr"/>
                      <a:r>
                        <a:rPr lang="en-US" sz="1200" baseline="0" dirty="0">
                          <a:latin typeface="Arial Narrow" panose="020B0606020202030204" pitchFamily="34" charset="0"/>
                        </a:rPr>
                        <a:t>CL 3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Carrylle</a:t>
                      </a:r>
                      <a:r>
                        <a:rPr lang="en-US" sz="1200" baseline="0" dirty="0">
                          <a:latin typeface="Arial Narrow" panose="020B0606020202030204" pitchFamily="34" charset="0"/>
                        </a:rPr>
                        <a:t> Buenaventura</a:t>
                      </a:r>
                    </a:p>
                    <a:p>
                      <a:pPr algn="ctr"/>
                      <a:r>
                        <a:rPr lang="en-US" sz="1200" baseline="0" dirty="0">
                          <a:latin typeface="Arial Narrow" panose="020B0606020202030204" pitchFamily="34" charset="0"/>
                        </a:rPr>
                        <a:t>Main Court</a:t>
                      </a:r>
                      <a:endParaRPr lang="en-US" sz="1200" dirty="0">
                        <a:latin typeface="Arial Narrow" panose="020B0606020202030204" pitchFamily="34" charset="0"/>
                      </a:endParaRPr>
                    </a:p>
                  </a:txBody>
                  <a:tcPr/>
                </a:tc>
                <a:tc>
                  <a:txBody>
                    <a:bodyPr/>
                    <a:lstStyle/>
                    <a:p>
                      <a:pPr algn="ctr"/>
                      <a:r>
                        <a:rPr lang="en-US" dirty="0"/>
                        <a:t>+</a:t>
                      </a:r>
                    </a:p>
                  </a:txBody>
                  <a:tcPr/>
                </a:tc>
                <a:extLst>
                  <a:ext uri="{0D108BD9-81ED-4DB2-BD59-A6C34878D82A}">
                    <a16:rowId xmlns:a16="http://schemas.microsoft.com/office/drawing/2014/main" xmlns="" val="10002"/>
                  </a:ext>
                </a:extLst>
              </a:tr>
              <a:tr h="429558">
                <a:tc>
                  <a:txBody>
                    <a:bodyPr/>
                    <a:lstStyle/>
                    <a:p>
                      <a:pPr algn="ctr"/>
                      <a:r>
                        <a:rPr lang="en-US" dirty="0"/>
                        <a:t>+</a:t>
                      </a: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Geraldine Santos</a:t>
                      </a:r>
                    </a:p>
                    <a:p>
                      <a:pPr algn="ctr"/>
                      <a:r>
                        <a:rPr lang="en-US" sz="1200" baseline="0" dirty="0">
                          <a:latin typeface="Arial Narrow" panose="020B0606020202030204" pitchFamily="34" charset="0"/>
                        </a:rPr>
                        <a:t>CL 2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Jones </a:t>
                      </a:r>
                      <a:r>
                        <a:rPr lang="en-US" sz="1200" baseline="0" dirty="0" err="1">
                          <a:latin typeface="Arial Narrow" panose="020B0606020202030204" pitchFamily="34" charset="0"/>
                        </a:rPr>
                        <a:t>Carlstone</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103 – F1</a:t>
                      </a:r>
                      <a:endParaRPr lang="en-US" sz="18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Luke </a:t>
                      </a:r>
                      <a:r>
                        <a:rPr lang="en-US" sz="1200" baseline="0" dirty="0" err="1">
                          <a:latin typeface="Arial Narrow" panose="020B0606020202030204" pitchFamily="34" charset="0"/>
                        </a:rPr>
                        <a:t>Guevarra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1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sp>
        <p:nvSpPr>
          <p:cNvPr id="37" name="Rectangle 36">
            <a:hlinkClick r:id="rId7" action="ppaction://hlinksldjump"/>
          </p:cNvPr>
          <p:cNvSpPr/>
          <p:nvPr/>
        </p:nvSpPr>
        <p:spPr>
          <a:xfrm>
            <a:off x="8041191" y="3000636"/>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101</a:t>
            </a:r>
          </a:p>
        </p:txBody>
      </p:sp>
      <p:sp>
        <p:nvSpPr>
          <p:cNvPr id="39" name="Rectangle 38">
            <a:hlinkClick r:id="rId8" action="ppaction://hlinksldjump"/>
          </p:cNvPr>
          <p:cNvSpPr/>
          <p:nvPr/>
        </p:nvSpPr>
        <p:spPr>
          <a:xfrm>
            <a:off x="8041190" y="3446529"/>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102</a:t>
            </a:r>
          </a:p>
        </p:txBody>
      </p:sp>
      <p:sp>
        <p:nvSpPr>
          <p:cNvPr id="41" name="Rectangle 40">
            <a:hlinkClick r:id="rId9" action="ppaction://hlinksldjump"/>
          </p:cNvPr>
          <p:cNvSpPr/>
          <p:nvPr/>
        </p:nvSpPr>
        <p:spPr>
          <a:xfrm>
            <a:off x="8041190" y="3891659"/>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103</a:t>
            </a:r>
          </a:p>
        </p:txBody>
      </p:sp>
      <p:sp>
        <p:nvSpPr>
          <p:cNvPr id="42" name="Rectangle 41">
            <a:hlinkClick r:id="rId10" action="ppaction://hlinksldjump"/>
          </p:cNvPr>
          <p:cNvSpPr/>
          <p:nvPr/>
        </p:nvSpPr>
        <p:spPr>
          <a:xfrm>
            <a:off x="8041189" y="4339983"/>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104</a:t>
            </a:r>
          </a:p>
        </p:txBody>
      </p:sp>
      <p:sp>
        <p:nvSpPr>
          <p:cNvPr id="43" name="Rectangle 42">
            <a:hlinkClick r:id="rId11" action="ppaction://hlinksldjump"/>
          </p:cNvPr>
          <p:cNvSpPr/>
          <p:nvPr/>
        </p:nvSpPr>
        <p:spPr>
          <a:xfrm>
            <a:off x="8041188" y="4792520"/>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CL 1</a:t>
            </a:r>
          </a:p>
        </p:txBody>
      </p:sp>
      <p:sp>
        <p:nvSpPr>
          <p:cNvPr id="44" name="Rectangle 43">
            <a:hlinkClick r:id="rId12" action="ppaction://hlinksldjump"/>
          </p:cNvPr>
          <p:cNvSpPr/>
          <p:nvPr/>
        </p:nvSpPr>
        <p:spPr>
          <a:xfrm>
            <a:off x="8041187" y="5243381"/>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CL 2</a:t>
            </a:r>
          </a:p>
        </p:txBody>
      </p:sp>
      <p:sp>
        <p:nvSpPr>
          <p:cNvPr id="45" name="Rectangle 44">
            <a:hlinkClick r:id="rId13" action="ppaction://hlinksldjump"/>
          </p:cNvPr>
          <p:cNvSpPr/>
          <p:nvPr/>
        </p:nvSpPr>
        <p:spPr>
          <a:xfrm>
            <a:off x="8041187" y="568542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CL 3</a:t>
            </a:r>
          </a:p>
        </p:txBody>
      </p:sp>
      <p:sp>
        <p:nvSpPr>
          <p:cNvPr id="46" name="Rectangle 45">
            <a:hlinkClick r:id="rId14" action="ppaction://hlinksldjump"/>
          </p:cNvPr>
          <p:cNvSpPr/>
          <p:nvPr/>
        </p:nvSpPr>
        <p:spPr>
          <a:xfrm>
            <a:off x="8041187" y="6132587"/>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CL 4</a:t>
            </a:r>
          </a:p>
        </p:txBody>
      </p:sp>
      <p:sp>
        <p:nvSpPr>
          <p:cNvPr id="47" name="Rectangle 46">
            <a:hlinkClick r:id="rId15" action="ppaction://hlinksldjump"/>
          </p:cNvPr>
          <p:cNvSpPr/>
          <p:nvPr/>
        </p:nvSpPr>
        <p:spPr>
          <a:xfrm>
            <a:off x="8041187" y="6579880"/>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Arial Rounded MT Bold" panose="020F0704030504030204" pitchFamily="34" charset="0"/>
              </a:rPr>
              <a:t>MAIN COURT</a:t>
            </a:r>
          </a:p>
        </p:txBody>
      </p:sp>
      <p:pic>
        <p:nvPicPr>
          <p:cNvPr id="48" name="Picture 47"/>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49" name="Group 48">
            <a:extLst>
              <a:ext uri="{FF2B5EF4-FFF2-40B4-BE49-F238E27FC236}">
                <a16:creationId xmlns:a16="http://schemas.microsoft.com/office/drawing/2014/main" xmlns="" id="{87B2B8BA-8740-40EC-926A-B44680B98871}"/>
              </a:ext>
            </a:extLst>
          </p:cNvPr>
          <p:cNvGrpSpPr/>
          <p:nvPr/>
        </p:nvGrpSpPr>
        <p:grpSpPr>
          <a:xfrm>
            <a:off x="9425537" y="-1"/>
            <a:ext cx="2777088" cy="4572001"/>
            <a:chOff x="9425537" y="-1"/>
            <a:chExt cx="2777088" cy="4572001"/>
          </a:xfrm>
        </p:grpSpPr>
        <p:sp>
          <p:nvSpPr>
            <p:cNvPr id="50" name="Rectangle 49">
              <a:extLst>
                <a:ext uri="{FF2B5EF4-FFF2-40B4-BE49-F238E27FC236}">
                  <a16:creationId xmlns:a16="http://schemas.microsoft.com/office/drawing/2014/main" xmlns="" id="{721C72A0-40A7-4272-9326-CA798F665B89}"/>
                </a:ext>
              </a:extLst>
            </p:cNvPr>
            <p:cNvSpPr/>
            <p:nvPr/>
          </p:nvSpPr>
          <p:spPr>
            <a:xfrm>
              <a:off x="9427335" y="-1"/>
              <a:ext cx="2764665" cy="457200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xmlns="" id="{D7F9B9D2-B744-4020-881D-267BC557E56B}"/>
                </a:ext>
              </a:extLst>
            </p:cNvPr>
            <p:cNvGrpSpPr/>
            <p:nvPr/>
          </p:nvGrpSpPr>
          <p:grpSpPr>
            <a:xfrm>
              <a:off x="9615852" y="150457"/>
              <a:ext cx="618186" cy="537338"/>
              <a:chOff x="2137893" y="3429000"/>
              <a:chExt cx="1068946" cy="833551"/>
            </a:xfrm>
            <a:solidFill>
              <a:schemeClr val="bg1"/>
            </a:solidFill>
          </p:grpSpPr>
          <p:sp>
            <p:nvSpPr>
              <p:cNvPr id="58" name="Flowchart: Terminator 57">
                <a:extLst>
                  <a:ext uri="{FF2B5EF4-FFF2-40B4-BE49-F238E27FC236}">
                    <a16:creationId xmlns:a16="http://schemas.microsoft.com/office/drawing/2014/main" xmlns="" id="{85781E03-8A82-4FE8-A016-B429B7ACCE80}"/>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Terminator 58">
                <a:extLst>
                  <a:ext uri="{FF2B5EF4-FFF2-40B4-BE49-F238E27FC236}">
                    <a16:creationId xmlns:a16="http://schemas.microsoft.com/office/drawing/2014/main" xmlns="" id="{F6A7C3D9-85F8-4BA6-BA16-078068AF8911}"/>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Terminator 59">
                <a:extLst>
                  <a:ext uri="{FF2B5EF4-FFF2-40B4-BE49-F238E27FC236}">
                    <a16:creationId xmlns:a16="http://schemas.microsoft.com/office/drawing/2014/main" xmlns="" id="{3050A5FE-5C79-46F0-9EC9-F98D2DFCD71F}"/>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xmlns="" id="{6F60CE3C-80A3-4056-BA24-057B98B91083}"/>
                </a:ext>
              </a:extLst>
            </p:cNvPr>
            <p:cNvGrpSpPr/>
            <p:nvPr/>
          </p:nvGrpSpPr>
          <p:grpSpPr>
            <a:xfrm>
              <a:off x="9437825" y="940848"/>
              <a:ext cx="2764800" cy="720000"/>
              <a:chOff x="9437825" y="940848"/>
              <a:chExt cx="2764800" cy="720000"/>
            </a:xfrm>
          </p:grpSpPr>
          <p:sp>
            <p:nvSpPr>
              <p:cNvPr id="56" name="Rectangle 55">
                <a:extLst>
                  <a:ext uri="{FF2B5EF4-FFF2-40B4-BE49-F238E27FC236}">
                    <a16:creationId xmlns:a16="http://schemas.microsoft.com/office/drawing/2014/main" xmlns="" id="{962F5941-D991-4FCD-A2DB-BAB17C4E9081}"/>
                  </a:ext>
                </a:extLst>
              </p:cNvPr>
              <p:cNvSpPr/>
              <p:nvPr/>
            </p:nvSpPr>
            <p:spPr>
              <a:xfrm>
                <a:off x="9437825" y="940848"/>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dirty="0">
                    <a:latin typeface="Cooper Black" panose="0208090404030B020404" pitchFamily="18" charset="0"/>
                  </a:rPr>
                  <a:t>ABOUT</a:t>
                </a:r>
              </a:p>
            </p:txBody>
          </p:sp>
          <p:pic>
            <p:nvPicPr>
              <p:cNvPr id="57" name="Picture 2" descr="Questions sign #AD , #Paid, #Ad, #sign, #Questions | Question sign ...">
                <a:extLst>
                  <a:ext uri="{FF2B5EF4-FFF2-40B4-BE49-F238E27FC236}">
                    <a16:creationId xmlns:a16="http://schemas.microsoft.com/office/drawing/2014/main" xmlns="" id="{119AAA80-CA42-4EF7-B964-FBFFDD033A89}"/>
                  </a:ext>
                </a:extLst>
              </p:cNvPr>
              <p:cNvPicPr>
                <a:picLocks noChangeAspect="1" noChangeArrowheads="1"/>
              </p:cNvPicPr>
              <p:nvPr/>
            </p:nvPicPr>
            <p:blipFill>
              <a:blip r:embed="rId17" cstate="print">
                <a:biLevel thresh="25000"/>
                <a:extLst>
                  <a:ext uri="{28A0092B-C50C-407E-A947-70E740481C1C}">
                    <a14:useLocalDpi xmlns:a14="http://schemas.microsoft.com/office/drawing/2010/main" val="0"/>
                  </a:ext>
                </a:extLst>
              </a:blip>
              <a:srcRect/>
              <a:stretch>
                <a:fillRect/>
              </a:stretch>
            </p:blipFill>
            <p:spPr bwMode="auto">
              <a:xfrm>
                <a:off x="9493153" y="1059511"/>
                <a:ext cx="449227" cy="4492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Group 52">
              <a:extLst>
                <a:ext uri="{FF2B5EF4-FFF2-40B4-BE49-F238E27FC236}">
                  <a16:creationId xmlns:a16="http://schemas.microsoft.com/office/drawing/2014/main" xmlns="" id="{8550C9C1-1BE1-49D2-B810-EE0A322040ED}"/>
                </a:ext>
              </a:extLst>
            </p:cNvPr>
            <p:cNvGrpSpPr/>
            <p:nvPr/>
          </p:nvGrpSpPr>
          <p:grpSpPr>
            <a:xfrm>
              <a:off x="9425537" y="1675122"/>
              <a:ext cx="2777088" cy="720000"/>
              <a:chOff x="9425537" y="1675122"/>
              <a:chExt cx="2777088" cy="720000"/>
            </a:xfrm>
          </p:grpSpPr>
          <p:sp>
            <p:nvSpPr>
              <p:cNvPr id="54" name="Rectangle 53">
                <a:hlinkClick r:id="rId18" action="ppaction://hlinksldjump"/>
                <a:extLst>
                  <a:ext uri="{FF2B5EF4-FFF2-40B4-BE49-F238E27FC236}">
                    <a16:creationId xmlns:a16="http://schemas.microsoft.com/office/drawing/2014/main" xmlns="" id="{4824F80F-0001-4BA2-9931-9645FB3E1E19}"/>
                  </a:ext>
                </a:extLst>
              </p:cNvPr>
              <p:cNvSpPr/>
              <p:nvPr/>
            </p:nvSpPr>
            <p:spPr>
              <a:xfrm>
                <a:off x="9437825" y="1675122"/>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oper Black" panose="0208090404030B020404" pitchFamily="18" charset="0"/>
                  </a:rPr>
                  <a:t>          LOG OUT</a:t>
                </a:r>
              </a:p>
            </p:txBody>
          </p:sp>
          <p:pic>
            <p:nvPicPr>
              <p:cNvPr id="55" name="Picture 8" descr="Power-off2 PNG, SVG Clip art for Web - Download Clip Art, PNG Icon Arts">
                <a:hlinkClick r:id="rId18" action="ppaction://hlinksldjump"/>
                <a:extLst>
                  <a:ext uri="{FF2B5EF4-FFF2-40B4-BE49-F238E27FC236}">
                    <a16:creationId xmlns:a16="http://schemas.microsoft.com/office/drawing/2014/main" xmlns="" id="{FA835A1F-DC73-4AFD-BBED-858A5516BFEE}"/>
                  </a:ext>
                </a:extLst>
              </p:cNvPr>
              <p:cNvPicPr>
                <a:picLocks noChangeAspect="1" noChangeArrowheads="1"/>
              </p:cNvPicPr>
              <p:nvPr/>
            </p:nvPicPr>
            <p:blipFill>
              <a:blip r:embed="rId19" cstate="print">
                <a:biLevel thresh="25000"/>
                <a:extLst>
                  <a:ext uri="{28A0092B-C50C-407E-A947-70E740481C1C}">
                    <a14:useLocalDpi xmlns:a14="http://schemas.microsoft.com/office/drawing/2010/main" val="0"/>
                  </a:ext>
                </a:extLst>
              </a:blip>
              <a:srcRect/>
              <a:stretch>
                <a:fillRect/>
              </a:stretch>
            </p:blipFill>
            <p:spPr bwMode="auto">
              <a:xfrm>
                <a:off x="9425537" y="1714658"/>
                <a:ext cx="640928" cy="640928"/>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40442777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620" y="128789"/>
            <a:ext cx="2098183" cy="502277"/>
          </a:xfrm>
        </p:spPr>
        <p:txBody>
          <a:bodyPr>
            <a:normAutofit/>
          </a:bodyPr>
          <a:lstStyle/>
          <a:p>
            <a:pPr algn="ctr"/>
            <a:r>
              <a:rPr lang="en-US" sz="1800" i="1" dirty="0">
                <a:latin typeface="Arial Rounded MT Bold" panose="020F0704030504030204" pitchFamily="34" charset="0"/>
              </a:rPr>
              <a:t>INTRODUCTION</a:t>
            </a:r>
          </a:p>
        </p:txBody>
      </p:sp>
      <p:sp>
        <p:nvSpPr>
          <p:cNvPr id="3" name="Content Placeholder 2"/>
          <p:cNvSpPr>
            <a:spLocks noGrp="1"/>
          </p:cNvSpPr>
          <p:nvPr>
            <p:ph idx="1"/>
          </p:nvPr>
        </p:nvSpPr>
        <p:spPr>
          <a:xfrm>
            <a:off x="616576" y="810190"/>
            <a:ext cx="10958848" cy="5237621"/>
          </a:xfrm>
        </p:spPr>
        <p:txBody>
          <a:bodyPr>
            <a:noAutofit/>
          </a:bodyPr>
          <a:lstStyle/>
          <a:p>
            <a:pPr marL="0" lvl="0" indent="0" algn="just" eaLnBrk="0" fontAlgn="base" hangingPunct="0">
              <a:lnSpc>
                <a:spcPct val="150000"/>
              </a:lnSpc>
              <a:spcBef>
                <a:spcPct val="0"/>
              </a:spcBef>
              <a:spcAft>
                <a:spcPct val="0"/>
              </a:spcAft>
              <a:buNone/>
            </a:pPr>
            <a:r>
              <a:rPr lang="en-US" sz="2400" dirty="0">
                <a:solidFill>
                  <a:schemeClr val="tx1">
                    <a:lumMod val="95000"/>
                    <a:lumOff val="5000"/>
                  </a:schemeClr>
                </a:solidFill>
                <a:latin typeface="Arial Rounded MT Bold" panose="020F0704030504030204" pitchFamily="34" charset="0"/>
              </a:rPr>
              <a:t>In today's educational environment, delivering high-quality learning experiences requires efficiency and flexibility. Every classroom session is designed to benefit both teachers and students, thanks to </a:t>
            </a:r>
            <a:r>
              <a:rPr lang="en-US" sz="2400" dirty="0" smtClean="0">
                <a:solidFill>
                  <a:schemeClr val="tx1">
                    <a:lumMod val="95000"/>
                    <a:lumOff val="5000"/>
                  </a:schemeClr>
                </a:solidFill>
                <a:latin typeface="Arial Rounded MT Bold" panose="020F0704030504030204" pitchFamily="34" charset="0"/>
              </a:rPr>
              <a:t>automated </a:t>
            </a:r>
            <a:r>
              <a:rPr lang="en-US" sz="2400" dirty="0">
                <a:solidFill>
                  <a:schemeClr val="tx1">
                    <a:lumMod val="95000"/>
                    <a:lumOff val="5000"/>
                  </a:schemeClr>
                </a:solidFill>
                <a:latin typeface="Arial Rounded MT Bold" panose="020F0704030504030204" pitchFamily="34" charset="0"/>
              </a:rPr>
              <a:t>room scheduling system and real-time instructor availability. </a:t>
            </a:r>
          </a:p>
          <a:p>
            <a:pPr marL="0" lvl="0" indent="0" algn="just" eaLnBrk="0" fontAlgn="base" hangingPunct="0">
              <a:lnSpc>
                <a:spcPct val="150000"/>
              </a:lnSpc>
              <a:spcBef>
                <a:spcPct val="0"/>
              </a:spcBef>
              <a:spcAft>
                <a:spcPct val="0"/>
              </a:spcAft>
              <a:buNone/>
            </a:pPr>
            <a:endParaRPr lang="en-US" sz="2400" dirty="0">
              <a:solidFill>
                <a:schemeClr val="tx1">
                  <a:lumMod val="95000"/>
                  <a:lumOff val="5000"/>
                </a:schemeClr>
              </a:solidFill>
              <a:latin typeface="Arial Rounded MT Bold" panose="020F0704030504030204" pitchFamily="34" charset="0"/>
            </a:endParaRPr>
          </a:p>
          <a:p>
            <a:pPr marL="0" lvl="0" indent="0" algn="just" eaLnBrk="0" fontAlgn="base" hangingPunct="0">
              <a:lnSpc>
                <a:spcPct val="150000"/>
              </a:lnSpc>
              <a:spcBef>
                <a:spcPct val="0"/>
              </a:spcBef>
              <a:spcAft>
                <a:spcPct val="0"/>
              </a:spcAft>
              <a:buNone/>
            </a:pPr>
            <a:r>
              <a:rPr lang="en-US" sz="2400" dirty="0">
                <a:solidFill>
                  <a:schemeClr val="tx1">
                    <a:lumMod val="95000"/>
                    <a:lumOff val="5000"/>
                  </a:schemeClr>
                </a:solidFill>
                <a:latin typeface="Arial Rounded MT Bold" panose="020F0704030504030204" pitchFamily="34" charset="0"/>
              </a:rPr>
              <a:t>This creative method reduces downtime, makes the best use of available resources, and adjusts to the dynamic demands of the educational setting. This technology enables schools to run as efficiently as possible, giving every student a smooth and successful educational experience. </a:t>
            </a:r>
          </a:p>
        </p:txBody>
      </p:sp>
      <p:pic>
        <p:nvPicPr>
          <p:cNvPr id="4" name="Picture 3">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37542" y="128789"/>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7141189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8122"/>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ANNEX</a:t>
                </a:r>
              </a:p>
            </p:txBody>
          </p:sp>
          <p:sp>
            <p:nvSpPr>
              <p:cNvPr id="21" name="Isosceles Triangle 20">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27" name="Group 26"/>
          <p:cNvGrpSpPr/>
          <p:nvPr/>
        </p:nvGrpSpPr>
        <p:grpSpPr>
          <a:xfrm>
            <a:off x="6644686" y="2552714"/>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sp>
          <p:nvSpPr>
            <p:cNvPr id="34" name="Rectangle 33"/>
            <p:cNvSpPr/>
            <p:nvPr/>
          </p:nvSpPr>
          <p:spPr>
            <a:xfrm>
              <a:off x="7511712" y="2550086"/>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4227310547"/>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sz="1800" dirty="0">
                          <a:latin typeface="Arial Rounded MT Bold" panose="020F0704030504030204" pitchFamily="34" charset="0"/>
                        </a:rPr>
                        <a:t>MONDAY</a:t>
                      </a:r>
                    </a:p>
                  </a:txBody>
                  <a:tcPr/>
                </a:tc>
                <a:tc>
                  <a:txBody>
                    <a:bodyPr/>
                    <a:lstStyle/>
                    <a:p>
                      <a:pPr algn="ctr"/>
                      <a:r>
                        <a:rPr lang="en-US" sz="1800"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Darryl Cruz</a:t>
                      </a:r>
                    </a:p>
                    <a:p>
                      <a:pPr algn="ctr"/>
                      <a:r>
                        <a:rPr lang="en-US" sz="1200" baseline="0" dirty="0">
                          <a:latin typeface="Arial Narrow" panose="020B0606020202030204" pitchFamily="34" charset="0"/>
                        </a:rPr>
                        <a:t>Rm. 204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8:30 – 10:30 am</a:t>
                      </a:r>
                    </a:p>
                    <a:p>
                      <a:pPr algn="ctr"/>
                      <a:r>
                        <a:rPr lang="en-US" sz="1200" dirty="0">
                          <a:latin typeface="Arial Narrow" panose="020B0606020202030204" pitchFamily="34" charset="0"/>
                        </a:rPr>
                        <a:t>Ms. Alex Rosales</a:t>
                      </a:r>
                    </a:p>
                    <a:p>
                      <a:pPr algn="ctr"/>
                      <a:r>
                        <a:rPr lang="en-US" sz="1200" dirty="0">
                          <a:latin typeface="Arial Narrow" panose="020B0606020202030204" pitchFamily="34" charset="0"/>
                        </a:rPr>
                        <a:t>B Court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 James </a:t>
                      </a:r>
                      <a:r>
                        <a:rPr lang="en-US" sz="1200" dirty="0" err="1">
                          <a:latin typeface="Arial Narrow" panose="020B0606020202030204" pitchFamily="34" charset="0"/>
                        </a:rPr>
                        <a:t>Dimla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202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10:00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Sherylle</a:t>
                      </a:r>
                      <a:r>
                        <a:rPr lang="en-US" sz="1200" baseline="0" dirty="0">
                          <a:latin typeface="Arial Narrow" panose="020B0606020202030204" pitchFamily="34" charset="0"/>
                        </a:rPr>
                        <a:t> </a:t>
                      </a:r>
                      <a:r>
                        <a:rPr lang="en-US" sz="1200" baseline="0" dirty="0" err="1">
                          <a:latin typeface="Arial Narrow" panose="020B0606020202030204" pitchFamily="34" charset="0"/>
                        </a:rPr>
                        <a:t>Laxamana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SCILAB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 </a:t>
                      </a:r>
                      <a:r>
                        <a:rPr lang="en-US" sz="1200" dirty="0" err="1">
                          <a:latin typeface="Arial Narrow" panose="020B0606020202030204" pitchFamily="34" charset="0"/>
                        </a:rPr>
                        <a:t>Collyn</a:t>
                      </a:r>
                      <a:r>
                        <a:rPr lang="en-US" sz="1200" baseline="0" dirty="0">
                          <a:latin typeface="Arial Narrow" panose="020B0606020202030204" pitchFamily="34" charset="0"/>
                        </a:rPr>
                        <a:t> Simon</a:t>
                      </a:r>
                    </a:p>
                    <a:p>
                      <a:pPr algn="ctr"/>
                      <a:r>
                        <a:rPr lang="en-US" sz="1200" baseline="0" dirty="0">
                          <a:latin typeface="Arial Narrow" panose="020B0606020202030204" pitchFamily="34" charset="0"/>
                        </a:rPr>
                        <a:t>B Court</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a:t>
                      </a:r>
                      <a:r>
                        <a:rPr lang="en-US" sz="1200" baseline="0" dirty="0" err="1">
                          <a:latin typeface="Arial Narrow" panose="020B0606020202030204" pitchFamily="34" charset="0"/>
                        </a:rPr>
                        <a:t>Johne</a:t>
                      </a:r>
                      <a:r>
                        <a:rPr lang="en-US" sz="1200" baseline="0" dirty="0">
                          <a:latin typeface="Arial Narrow" panose="020B0606020202030204" pitchFamily="34" charset="0"/>
                        </a:rPr>
                        <a:t> Felix</a:t>
                      </a:r>
                    </a:p>
                    <a:p>
                      <a:pPr algn="ctr"/>
                      <a:r>
                        <a:rPr lang="en-US" sz="1200" baseline="0" dirty="0">
                          <a:latin typeface="Arial Narrow" panose="020B0606020202030204" pitchFamily="34" charset="0"/>
                        </a:rPr>
                        <a:t>HRLAB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4:00 – 7:00 pm</a:t>
                      </a:r>
                    </a:p>
                    <a:p>
                      <a:pPr algn="ctr"/>
                      <a:r>
                        <a:rPr lang="en-US" sz="1200" dirty="0">
                          <a:latin typeface="Arial Narrow" panose="020B0606020202030204" pitchFamily="34" charset="0"/>
                        </a:rPr>
                        <a:t>Ms.</a:t>
                      </a:r>
                      <a:r>
                        <a:rPr lang="en-US" sz="1200" baseline="0" dirty="0">
                          <a:latin typeface="Arial Narrow" panose="020B0606020202030204" pitchFamily="34" charset="0"/>
                        </a:rPr>
                        <a:t> Cassie Salazar</a:t>
                      </a:r>
                    </a:p>
                    <a:p>
                      <a:pPr algn="ctr"/>
                      <a:r>
                        <a:rPr lang="en-US" sz="1200" baseline="0" dirty="0">
                          <a:latin typeface="Arial Narrow" panose="020B0606020202030204" pitchFamily="34" charset="0"/>
                        </a:rPr>
                        <a:t>Rm. 201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6" name="Isosceles Triangle 35">
            <a:hlinkClick r:id="rId9" action="ppaction://hlinksldjump"/>
            <a:extLst>
              <a:ext uri="{FF2B5EF4-FFF2-40B4-BE49-F238E27FC236}">
                <a16:creationId xmlns:a16="http://schemas.microsoft.com/office/drawing/2014/main" xmlns="" id="{0A0FA1D3-B169-47CB-AEE9-88643C99779C}"/>
              </a:ext>
            </a:extLst>
          </p:cNvPr>
          <p:cNvSpPr/>
          <p:nvPr/>
        </p:nvSpPr>
        <p:spPr>
          <a:xfrm flipV="1">
            <a:off x="10438806" y="2651565"/>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47817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8122"/>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ANNEX</a:t>
                </a:r>
              </a:p>
            </p:txBody>
          </p:sp>
          <p:sp>
            <p:nvSpPr>
              <p:cNvPr id="21" name="Isosceles Triangle 20">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sp>
            <p:nvSpPr>
              <p:cNvPr id="35" name="Isosceles Triangle 34"/>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sz="1800" dirty="0">
                          <a:latin typeface="Arial Rounded MT Bold" panose="020F0704030504030204" pitchFamily="34" charset="0"/>
                        </a:rPr>
                        <a:t>MONDAY</a:t>
                      </a:r>
                    </a:p>
                  </a:txBody>
                  <a:tcPr/>
                </a:tc>
                <a:tc>
                  <a:txBody>
                    <a:bodyPr/>
                    <a:lstStyle/>
                    <a:p>
                      <a:pPr algn="ctr"/>
                      <a:r>
                        <a:rPr lang="en-US" sz="1800"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Darryl Cruz</a:t>
                      </a:r>
                    </a:p>
                    <a:p>
                      <a:pPr algn="ctr"/>
                      <a:r>
                        <a:rPr lang="en-US" sz="1200" baseline="0" dirty="0">
                          <a:latin typeface="Arial Narrow" panose="020B0606020202030204" pitchFamily="34" charset="0"/>
                        </a:rPr>
                        <a:t>Rm. 204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8:30 – 10:30 am</a:t>
                      </a:r>
                    </a:p>
                    <a:p>
                      <a:pPr algn="ctr"/>
                      <a:r>
                        <a:rPr lang="en-US" sz="1200" dirty="0">
                          <a:latin typeface="Arial Narrow" panose="020B0606020202030204" pitchFamily="34" charset="0"/>
                        </a:rPr>
                        <a:t>Ms. Alex Rosales</a:t>
                      </a:r>
                    </a:p>
                    <a:p>
                      <a:pPr algn="ctr"/>
                      <a:r>
                        <a:rPr lang="en-US" sz="1200" dirty="0">
                          <a:latin typeface="Arial Narrow" panose="020B0606020202030204" pitchFamily="34" charset="0"/>
                        </a:rPr>
                        <a:t>B Court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 James </a:t>
                      </a:r>
                      <a:r>
                        <a:rPr lang="en-US" sz="1200" dirty="0" err="1">
                          <a:latin typeface="Arial Narrow" panose="020B0606020202030204" pitchFamily="34" charset="0"/>
                        </a:rPr>
                        <a:t>Dimla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202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10:00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Sherylle</a:t>
                      </a:r>
                      <a:r>
                        <a:rPr lang="en-US" sz="1200" baseline="0" dirty="0">
                          <a:latin typeface="Arial Narrow" panose="020B0606020202030204" pitchFamily="34" charset="0"/>
                        </a:rPr>
                        <a:t> </a:t>
                      </a:r>
                      <a:r>
                        <a:rPr lang="en-US" sz="1200" baseline="0" dirty="0" err="1">
                          <a:latin typeface="Arial Narrow" panose="020B0606020202030204" pitchFamily="34" charset="0"/>
                        </a:rPr>
                        <a:t>Laxamana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SCILAB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 </a:t>
                      </a:r>
                      <a:r>
                        <a:rPr lang="en-US" sz="1200" dirty="0" err="1">
                          <a:latin typeface="Arial Narrow" panose="020B0606020202030204" pitchFamily="34" charset="0"/>
                        </a:rPr>
                        <a:t>Collyn</a:t>
                      </a:r>
                      <a:r>
                        <a:rPr lang="en-US" sz="1200" baseline="0" dirty="0">
                          <a:latin typeface="Arial Narrow" panose="020B0606020202030204" pitchFamily="34" charset="0"/>
                        </a:rPr>
                        <a:t> Simon</a:t>
                      </a:r>
                    </a:p>
                    <a:p>
                      <a:pPr algn="ctr"/>
                      <a:r>
                        <a:rPr lang="en-US" sz="1200" baseline="0" dirty="0">
                          <a:latin typeface="Arial Narrow" panose="020B0606020202030204" pitchFamily="34" charset="0"/>
                        </a:rPr>
                        <a:t>B Court</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a:t>
                      </a:r>
                      <a:r>
                        <a:rPr lang="en-US" sz="1200" baseline="0" dirty="0" err="1">
                          <a:latin typeface="Arial Narrow" panose="020B0606020202030204" pitchFamily="34" charset="0"/>
                        </a:rPr>
                        <a:t>Johne</a:t>
                      </a:r>
                      <a:r>
                        <a:rPr lang="en-US" sz="1200" baseline="0" dirty="0">
                          <a:latin typeface="Arial Narrow" panose="020B0606020202030204" pitchFamily="34" charset="0"/>
                        </a:rPr>
                        <a:t> Felix</a:t>
                      </a:r>
                    </a:p>
                    <a:p>
                      <a:pPr algn="ctr"/>
                      <a:r>
                        <a:rPr lang="en-US" sz="1200" baseline="0" dirty="0">
                          <a:latin typeface="Arial Narrow" panose="020B0606020202030204" pitchFamily="34" charset="0"/>
                        </a:rPr>
                        <a:t>HRLAB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4:00 – 7:00 pm</a:t>
                      </a:r>
                    </a:p>
                    <a:p>
                      <a:pPr algn="ctr"/>
                      <a:r>
                        <a:rPr lang="en-US" sz="1200" dirty="0">
                          <a:latin typeface="Arial Narrow" panose="020B0606020202030204" pitchFamily="34" charset="0"/>
                        </a:rPr>
                        <a:t>Ms.</a:t>
                      </a:r>
                      <a:r>
                        <a:rPr lang="en-US" sz="1200" baseline="0" dirty="0">
                          <a:latin typeface="Arial Narrow" panose="020B0606020202030204" pitchFamily="34" charset="0"/>
                        </a:rPr>
                        <a:t> Cassie Salazar</a:t>
                      </a:r>
                    </a:p>
                    <a:p>
                      <a:pPr algn="ctr"/>
                      <a:r>
                        <a:rPr lang="en-US" sz="1200" baseline="0" dirty="0">
                          <a:latin typeface="Arial Narrow" panose="020B0606020202030204" pitchFamily="34" charset="0"/>
                        </a:rPr>
                        <a:t>Rm. 201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6" name="Group 35">
            <a:extLst>
              <a:ext uri="{FF2B5EF4-FFF2-40B4-BE49-F238E27FC236}">
                <a16:creationId xmlns:a16="http://schemas.microsoft.com/office/drawing/2014/main" xmlns="" id="{366D1BE9-CE8D-45AA-BA2D-4D18EBA0A6FD}"/>
              </a:ext>
            </a:extLst>
          </p:cNvPr>
          <p:cNvGrpSpPr/>
          <p:nvPr/>
        </p:nvGrpSpPr>
        <p:grpSpPr>
          <a:xfrm>
            <a:off x="9425537" y="-1"/>
            <a:ext cx="2777088" cy="4572001"/>
            <a:chOff x="9425537" y="-1"/>
            <a:chExt cx="2777088" cy="4572001"/>
          </a:xfrm>
        </p:grpSpPr>
        <p:sp>
          <p:nvSpPr>
            <p:cNvPr id="37" name="Rectangle 36">
              <a:extLst>
                <a:ext uri="{FF2B5EF4-FFF2-40B4-BE49-F238E27FC236}">
                  <a16:creationId xmlns:a16="http://schemas.microsoft.com/office/drawing/2014/main" xmlns="" id="{88FAD85D-E0E0-4A4F-878E-B0A076C36B69}"/>
                </a:ext>
              </a:extLst>
            </p:cNvPr>
            <p:cNvSpPr/>
            <p:nvPr/>
          </p:nvSpPr>
          <p:spPr>
            <a:xfrm>
              <a:off x="9427335" y="-1"/>
              <a:ext cx="2764665" cy="457200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xmlns="" id="{B4140187-5A38-4685-AD7D-D1D8D83B7AC1}"/>
                </a:ext>
              </a:extLst>
            </p:cNvPr>
            <p:cNvGrpSpPr/>
            <p:nvPr/>
          </p:nvGrpSpPr>
          <p:grpSpPr>
            <a:xfrm>
              <a:off x="9615852" y="150457"/>
              <a:ext cx="618186" cy="537338"/>
              <a:chOff x="2137893" y="3429000"/>
              <a:chExt cx="1068946" cy="833551"/>
            </a:xfrm>
            <a:solidFill>
              <a:schemeClr val="bg1"/>
            </a:solidFill>
          </p:grpSpPr>
          <p:sp>
            <p:nvSpPr>
              <p:cNvPr id="47" name="Flowchart: Terminator 46">
                <a:extLst>
                  <a:ext uri="{FF2B5EF4-FFF2-40B4-BE49-F238E27FC236}">
                    <a16:creationId xmlns:a16="http://schemas.microsoft.com/office/drawing/2014/main" xmlns="" id="{37A33C28-8114-4E77-B05F-8A42176CADF4}"/>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Terminator 47">
                <a:extLst>
                  <a:ext uri="{FF2B5EF4-FFF2-40B4-BE49-F238E27FC236}">
                    <a16:creationId xmlns:a16="http://schemas.microsoft.com/office/drawing/2014/main" xmlns="" id="{32C725AF-16CC-47BA-9E35-B40CBA177960}"/>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Terminator 48">
                <a:extLst>
                  <a:ext uri="{FF2B5EF4-FFF2-40B4-BE49-F238E27FC236}">
                    <a16:creationId xmlns:a16="http://schemas.microsoft.com/office/drawing/2014/main" xmlns="" id="{42A1C5F9-FD0F-4991-90D3-8605A5F6D69A}"/>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xmlns="" id="{D2E029AA-2FB4-404C-8EAF-04780853A65F}"/>
                </a:ext>
              </a:extLst>
            </p:cNvPr>
            <p:cNvGrpSpPr/>
            <p:nvPr/>
          </p:nvGrpSpPr>
          <p:grpSpPr>
            <a:xfrm>
              <a:off x="9437825" y="940848"/>
              <a:ext cx="2764800" cy="720000"/>
              <a:chOff x="9437825" y="940848"/>
              <a:chExt cx="2764800" cy="720000"/>
            </a:xfrm>
          </p:grpSpPr>
          <p:sp>
            <p:nvSpPr>
              <p:cNvPr id="45" name="Rectangle 44">
                <a:extLst>
                  <a:ext uri="{FF2B5EF4-FFF2-40B4-BE49-F238E27FC236}">
                    <a16:creationId xmlns:a16="http://schemas.microsoft.com/office/drawing/2014/main" xmlns="" id="{26C47547-610B-4843-889A-6B9C431B6AFE}"/>
                  </a:ext>
                </a:extLst>
              </p:cNvPr>
              <p:cNvSpPr/>
              <p:nvPr/>
            </p:nvSpPr>
            <p:spPr>
              <a:xfrm>
                <a:off x="9437825" y="940848"/>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dirty="0">
                    <a:latin typeface="Cooper Black" panose="0208090404030B020404" pitchFamily="18" charset="0"/>
                  </a:rPr>
                  <a:t>ABOUT</a:t>
                </a:r>
              </a:p>
            </p:txBody>
          </p:sp>
          <p:pic>
            <p:nvPicPr>
              <p:cNvPr id="46" name="Picture 2" descr="Questions sign #AD , #Paid, #Ad, #sign, #Questions | Question sign ...">
                <a:extLst>
                  <a:ext uri="{FF2B5EF4-FFF2-40B4-BE49-F238E27FC236}">
                    <a16:creationId xmlns:a16="http://schemas.microsoft.com/office/drawing/2014/main" xmlns="" id="{FF5A888E-4BE4-4CF9-AD27-D7E81B82E11E}"/>
                  </a:ext>
                </a:extLst>
              </p:cNvPr>
              <p:cNvPicPr>
                <a:picLocks noChangeAspect="1" noChangeArrowheads="1"/>
              </p:cNvPicPr>
              <p:nvPr/>
            </p:nvPicPr>
            <p:blipFill>
              <a:blip r:embed="rId9" cstate="print">
                <a:biLevel thresh="25000"/>
                <a:extLst>
                  <a:ext uri="{28A0092B-C50C-407E-A947-70E740481C1C}">
                    <a14:useLocalDpi xmlns:a14="http://schemas.microsoft.com/office/drawing/2010/main" val="0"/>
                  </a:ext>
                </a:extLst>
              </a:blip>
              <a:srcRect/>
              <a:stretch>
                <a:fillRect/>
              </a:stretch>
            </p:blipFill>
            <p:spPr bwMode="auto">
              <a:xfrm>
                <a:off x="9493153" y="1059511"/>
                <a:ext cx="449227" cy="4492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 name="Group 41">
              <a:extLst>
                <a:ext uri="{FF2B5EF4-FFF2-40B4-BE49-F238E27FC236}">
                  <a16:creationId xmlns:a16="http://schemas.microsoft.com/office/drawing/2014/main" xmlns="" id="{EE1E4B8D-2EC0-445C-88EE-C4D5776809BB}"/>
                </a:ext>
              </a:extLst>
            </p:cNvPr>
            <p:cNvGrpSpPr/>
            <p:nvPr/>
          </p:nvGrpSpPr>
          <p:grpSpPr>
            <a:xfrm>
              <a:off x="9425537" y="1675122"/>
              <a:ext cx="2777088" cy="720000"/>
              <a:chOff x="9425537" y="1675122"/>
              <a:chExt cx="2777088" cy="720000"/>
            </a:xfrm>
          </p:grpSpPr>
          <p:sp>
            <p:nvSpPr>
              <p:cNvPr id="43" name="Rectangle 42">
                <a:hlinkClick r:id="rId10" action="ppaction://hlinksldjump"/>
                <a:extLst>
                  <a:ext uri="{FF2B5EF4-FFF2-40B4-BE49-F238E27FC236}">
                    <a16:creationId xmlns:a16="http://schemas.microsoft.com/office/drawing/2014/main" xmlns="" id="{3CBECCC8-1FB1-4F9F-85DE-23CC8202CC25}"/>
                  </a:ext>
                </a:extLst>
              </p:cNvPr>
              <p:cNvSpPr/>
              <p:nvPr/>
            </p:nvSpPr>
            <p:spPr>
              <a:xfrm>
                <a:off x="9437825" y="1675122"/>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oper Black" panose="0208090404030B020404" pitchFamily="18" charset="0"/>
                  </a:rPr>
                  <a:t>          LOG OUT</a:t>
                </a:r>
              </a:p>
            </p:txBody>
          </p:sp>
          <p:pic>
            <p:nvPicPr>
              <p:cNvPr id="44" name="Picture 8" descr="Power-off2 PNG, SVG Clip art for Web - Download Clip Art, PNG Icon Arts">
                <a:hlinkClick r:id="rId10" action="ppaction://hlinksldjump"/>
                <a:extLst>
                  <a:ext uri="{FF2B5EF4-FFF2-40B4-BE49-F238E27FC236}">
                    <a16:creationId xmlns:a16="http://schemas.microsoft.com/office/drawing/2014/main" xmlns="" id="{622941A5-11BE-4EF8-BC8A-B7CC81F19B76}"/>
                  </a:ext>
                </a:extLst>
              </p:cNvPr>
              <p:cNvPicPr>
                <a:picLocks noChangeAspect="1" noChangeArrowheads="1"/>
              </p:cNvPicPr>
              <p:nvPr/>
            </p:nvPicPr>
            <p:blipFill>
              <a:blip r:embed="rId11" cstate="print">
                <a:biLevel thresh="25000"/>
                <a:extLst>
                  <a:ext uri="{28A0092B-C50C-407E-A947-70E740481C1C}">
                    <a14:useLocalDpi xmlns:a14="http://schemas.microsoft.com/office/drawing/2010/main" val="0"/>
                  </a:ext>
                </a:extLst>
              </a:blip>
              <a:srcRect/>
              <a:stretch>
                <a:fillRect/>
              </a:stretch>
            </p:blipFill>
            <p:spPr bwMode="auto">
              <a:xfrm>
                <a:off x="9425537" y="1714658"/>
                <a:ext cx="640928" cy="640928"/>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40552853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8122"/>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ANNEX</a:t>
                </a:r>
              </a:p>
            </p:txBody>
          </p:sp>
          <p:sp>
            <p:nvSpPr>
              <p:cNvPr id="21" name="Isosceles Triangle 20">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2" y="255063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sp>
            <p:nvSpPr>
              <p:cNvPr id="35" name="Isosceles Triangle 34">
                <a:hlinkClick r:id="rId8"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1004368531"/>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sz="1800" dirty="0">
                          <a:latin typeface="Arial Rounded MT Bold" panose="020F0704030504030204" pitchFamily="34" charset="0"/>
                        </a:rPr>
                        <a:t>MONDAY</a:t>
                      </a:r>
                    </a:p>
                  </a:txBody>
                  <a:tcPr/>
                </a:tc>
                <a:tc>
                  <a:txBody>
                    <a:bodyPr/>
                    <a:lstStyle/>
                    <a:p>
                      <a:pPr algn="ctr"/>
                      <a:r>
                        <a:rPr lang="en-US" sz="1800"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Darryl Cruz</a:t>
                      </a:r>
                    </a:p>
                    <a:p>
                      <a:pPr algn="ctr"/>
                      <a:r>
                        <a:rPr lang="en-US" sz="1200" baseline="0" dirty="0">
                          <a:latin typeface="Arial Narrow" panose="020B0606020202030204" pitchFamily="34" charset="0"/>
                        </a:rPr>
                        <a:t>Rm. 204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8:30 – 10:30 am</a:t>
                      </a:r>
                    </a:p>
                    <a:p>
                      <a:pPr algn="ctr"/>
                      <a:r>
                        <a:rPr lang="en-US" sz="1200" dirty="0">
                          <a:latin typeface="Arial Narrow" panose="020B0606020202030204" pitchFamily="34" charset="0"/>
                        </a:rPr>
                        <a:t>Ms. Alex Rosales</a:t>
                      </a:r>
                    </a:p>
                    <a:p>
                      <a:pPr algn="ctr"/>
                      <a:r>
                        <a:rPr lang="en-US" sz="1200" dirty="0">
                          <a:latin typeface="Arial Narrow" panose="020B0606020202030204" pitchFamily="34" charset="0"/>
                        </a:rPr>
                        <a:t>B Court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 James </a:t>
                      </a:r>
                      <a:r>
                        <a:rPr lang="en-US" sz="1200" dirty="0" err="1">
                          <a:latin typeface="Arial Narrow" panose="020B0606020202030204" pitchFamily="34" charset="0"/>
                        </a:rPr>
                        <a:t>Dimla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202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10:00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Sherylle</a:t>
                      </a:r>
                      <a:r>
                        <a:rPr lang="en-US" sz="1200" baseline="0" dirty="0">
                          <a:latin typeface="Arial Narrow" panose="020B0606020202030204" pitchFamily="34" charset="0"/>
                        </a:rPr>
                        <a:t> </a:t>
                      </a:r>
                      <a:r>
                        <a:rPr lang="en-US" sz="1200" baseline="0" dirty="0" err="1">
                          <a:latin typeface="Arial Narrow" panose="020B0606020202030204" pitchFamily="34" charset="0"/>
                        </a:rPr>
                        <a:t>Laxamana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SCILAB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 </a:t>
                      </a:r>
                      <a:r>
                        <a:rPr lang="en-US" sz="1200" dirty="0" err="1">
                          <a:latin typeface="Arial Narrow" panose="020B0606020202030204" pitchFamily="34" charset="0"/>
                        </a:rPr>
                        <a:t>Collyn</a:t>
                      </a:r>
                      <a:r>
                        <a:rPr lang="en-US" sz="1200" baseline="0" dirty="0">
                          <a:latin typeface="Arial Narrow" panose="020B0606020202030204" pitchFamily="34" charset="0"/>
                        </a:rPr>
                        <a:t> Simon</a:t>
                      </a:r>
                    </a:p>
                    <a:p>
                      <a:pPr algn="ctr"/>
                      <a:r>
                        <a:rPr lang="en-US" sz="1200" baseline="0" dirty="0">
                          <a:latin typeface="Arial Narrow" panose="020B0606020202030204" pitchFamily="34" charset="0"/>
                        </a:rPr>
                        <a:t>B Court</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a:t>
                      </a:r>
                      <a:r>
                        <a:rPr lang="en-US" sz="1200" baseline="0" dirty="0" err="1">
                          <a:latin typeface="Arial Narrow" panose="020B0606020202030204" pitchFamily="34" charset="0"/>
                        </a:rPr>
                        <a:t>Johne</a:t>
                      </a:r>
                      <a:r>
                        <a:rPr lang="en-US" sz="1200" baseline="0" dirty="0">
                          <a:latin typeface="Arial Narrow" panose="020B0606020202030204" pitchFamily="34" charset="0"/>
                        </a:rPr>
                        <a:t> Felix</a:t>
                      </a:r>
                    </a:p>
                    <a:p>
                      <a:pPr algn="ctr"/>
                      <a:r>
                        <a:rPr lang="en-US" sz="1200" baseline="0" dirty="0">
                          <a:latin typeface="Arial Narrow" panose="020B0606020202030204" pitchFamily="34" charset="0"/>
                        </a:rPr>
                        <a:t>HRLAB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4:00 – 7:00 pm</a:t>
                      </a:r>
                    </a:p>
                    <a:p>
                      <a:pPr algn="ctr"/>
                      <a:r>
                        <a:rPr lang="en-US" sz="1200" dirty="0">
                          <a:latin typeface="Arial Narrow" panose="020B0606020202030204" pitchFamily="34" charset="0"/>
                        </a:rPr>
                        <a:t>Ms.</a:t>
                      </a:r>
                      <a:r>
                        <a:rPr lang="en-US" sz="1200" baseline="0" dirty="0">
                          <a:latin typeface="Arial Narrow" panose="020B0606020202030204" pitchFamily="34" charset="0"/>
                        </a:rPr>
                        <a:t> Cassie Salazar</a:t>
                      </a:r>
                    </a:p>
                    <a:p>
                      <a:pPr algn="ctr"/>
                      <a:r>
                        <a:rPr lang="en-US" sz="1200" baseline="0" dirty="0">
                          <a:latin typeface="Arial Narrow" panose="020B0606020202030204" pitchFamily="34" charset="0"/>
                        </a:rPr>
                        <a:t>Rm. 201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sp>
        <p:nvSpPr>
          <p:cNvPr id="31" name="Rectangle 30">
            <a:hlinkClick r:id="rId9" action="ppaction://hlinksldjump"/>
          </p:cNvPr>
          <p:cNvSpPr/>
          <p:nvPr/>
        </p:nvSpPr>
        <p:spPr>
          <a:xfrm>
            <a:off x="8041191" y="3000636"/>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201</a:t>
            </a:r>
          </a:p>
        </p:txBody>
      </p:sp>
      <p:sp>
        <p:nvSpPr>
          <p:cNvPr id="36" name="Rectangle 35">
            <a:hlinkClick r:id="rId10" action="ppaction://hlinksldjump"/>
          </p:cNvPr>
          <p:cNvSpPr/>
          <p:nvPr/>
        </p:nvSpPr>
        <p:spPr>
          <a:xfrm>
            <a:off x="8041190" y="3446529"/>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202</a:t>
            </a:r>
          </a:p>
        </p:txBody>
      </p:sp>
      <p:sp>
        <p:nvSpPr>
          <p:cNvPr id="37" name="Rectangle 36">
            <a:hlinkClick r:id="rId11" action="ppaction://hlinksldjump"/>
          </p:cNvPr>
          <p:cNvSpPr/>
          <p:nvPr/>
        </p:nvSpPr>
        <p:spPr>
          <a:xfrm>
            <a:off x="8041190" y="3891659"/>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203</a:t>
            </a:r>
          </a:p>
        </p:txBody>
      </p:sp>
      <p:sp>
        <p:nvSpPr>
          <p:cNvPr id="39" name="Rectangle 38">
            <a:hlinkClick r:id="rId12" action="ppaction://hlinksldjump"/>
          </p:cNvPr>
          <p:cNvSpPr/>
          <p:nvPr/>
        </p:nvSpPr>
        <p:spPr>
          <a:xfrm>
            <a:off x="8041189" y="4339983"/>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204</a:t>
            </a:r>
          </a:p>
        </p:txBody>
      </p:sp>
      <p:sp>
        <p:nvSpPr>
          <p:cNvPr id="41" name="Rectangle 40">
            <a:hlinkClick r:id="rId13" action="ppaction://hlinksldjump"/>
          </p:cNvPr>
          <p:cNvSpPr/>
          <p:nvPr/>
        </p:nvSpPr>
        <p:spPr>
          <a:xfrm>
            <a:off x="8041188" y="4792520"/>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HRLAB 1</a:t>
            </a:r>
          </a:p>
        </p:txBody>
      </p:sp>
      <p:sp>
        <p:nvSpPr>
          <p:cNvPr id="42" name="Rectangle 41">
            <a:hlinkClick r:id="rId14" action="ppaction://hlinksldjump"/>
          </p:cNvPr>
          <p:cNvSpPr/>
          <p:nvPr/>
        </p:nvSpPr>
        <p:spPr>
          <a:xfrm>
            <a:off x="8041187" y="5243381"/>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HRLAB 2</a:t>
            </a:r>
          </a:p>
        </p:txBody>
      </p:sp>
      <p:sp>
        <p:nvSpPr>
          <p:cNvPr id="43" name="Rectangle 42">
            <a:hlinkClick r:id="rId15" action="ppaction://hlinksldjump"/>
          </p:cNvPr>
          <p:cNvSpPr/>
          <p:nvPr/>
        </p:nvSpPr>
        <p:spPr>
          <a:xfrm>
            <a:off x="8041187" y="568542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SCILAB 1</a:t>
            </a:r>
          </a:p>
        </p:txBody>
      </p:sp>
      <p:sp>
        <p:nvSpPr>
          <p:cNvPr id="44" name="Rectangle 43">
            <a:hlinkClick r:id="rId16" action="ppaction://hlinksldjump"/>
          </p:cNvPr>
          <p:cNvSpPr/>
          <p:nvPr/>
        </p:nvSpPr>
        <p:spPr>
          <a:xfrm>
            <a:off x="8041187" y="6132587"/>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SCILAB 2</a:t>
            </a:r>
          </a:p>
        </p:txBody>
      </p:sp>
      <p:sp>
        <p:nvSpPr>
          <p:cNvPr id="45" name="Rectangle 44">
            <a:hlinkClick r:id="rId17" action="ppaction://hlinksldjump"/>
          </p:cNvPr>
          <p:cNvSpPr/>
          <p:nvPr/>
        </p:nvSpPr>
        <p:spPr>
          <a:xfrm>
            <a:off x="8041187" y="6579880"/>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Arial Rounded MT Bold" panose="020F0704030504030204" pitchFamily="34" charset="0"/>
              </a:rPr>
              <a:t>B COURT</a:t>
            </a:r>
          </a:p>
        </p:txBody>
      </p:sp>
      <p:pic>
        <p:nvPicPr>
          <p:cNvPr id="46" name="Picture 45"/>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43674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8122"/>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ANNEX</a:t>
                </a:r>
              </a:p>
            </p:txBody>
          </p:sp>
          <p:sp>
            <p:nvSpPr>
              <p:cNvPr id="21" name="Isosceles Triangle 20">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sp>
            <p:nvSpPr>
              <p:cNvPr id="35" name="Isosceles Triangle 34"/>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sz="1800" dirty="0">
                          <a:latin typeface="Arial Rounded MT Bold" panose="020F0704030504030204" pitchFamily="34" charset="0"/>
                        </a:rPr>
                        <a:t>MONDAY</a:t>
                      </a:r>
                    </a:p>
                  </a:txBody>
                  <a:tcPr/>
                </a:tc>
                <a:tc>
                  <a:txBody>
                    <a:bodyPr/>
                    <a:lstStyle/>
                    <a:p>
                      <a:pPr algn="ctr"/>
                      <a:r>
                        <a:rPr lang="en-US" sz="1800"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Darryl Cruz</a:t>
                      </a:r>
                    </a:p>
                    <a:p>
                      <a:pPr algn="ctr"/>
                      <a:r>
                        <a:rPr lang="en-US" sz="1200" baseline="0" dirty="0">
                          <a:latin typeface="Arial Narrow" panose="020B0606020202030204" pitchFamily="34" charset="0"/>
                        </a:rPr>
                        <a:t>Rm. 204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8:30 – 10:30 am</a:t>
                      </a:r>
                    </a:p>
                    <a:p>
                      <a:pPr algn="ctr"/>
                      <a:r>
                        <a:rPr lang="en-US" sz="1200" dirty="0">
                          <a:latin typeface="Arial Narrow" panose="020B0606020202030204" pitchFamily="34" charset="0"/>
                        </a:rPr>
                        <a:t>Ms. Alex Rosales</a:t>
                      </a:r>
                    </a:p>
                    <a:p>
                      <a:pPr algn="ctr"/>
                      <a:r>
                        <a:rPr lang="en-US" sz="1200" dirty="0">
                          <a:latin typeface="Arial Narrow" panose="020B0606020202030204" pitchFamily="34" charset="0"/>
                        </a:rPr>
                        <a:t>B Court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 James </a:t>
                      </a:r>
                      <a:r>
                        <a:rPr lang="en-US" sz="1200" dirty="0" err="1">
                          <a:latin typeface="Arial Narrow" panose="020B0606020202030204" pitchFamily="34" charset="0"/>
                        </a:rPr>
                        <a:t>Dimla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202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10:00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Sherylle</a:t>
                      </a:r>
                      <a:r>
                        <a:rPr lang="en-US" sz="1200" baseline="0" dirty="0">
                          <a:latin typeface="Arial Narrow" panose="020B0606020202030204" pitchFamily="34" charset="0"/>
                        </a:rPr>
                        <a:t> </a:t>
                      </a:r>
                      <a:r>
                        <a:rPr lang="en-US" sz="1200" baseline="0" dirty="0" err="1">
                          <a:latin typeface="Arial Narrow" panose="020B0606020202030204" pitchFamily="34" charset="0"/>
                        </a:rPr>
                        <a:t>Laxamana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SCILAB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 </a:t>
                      </a:r>
                      <a:r>
                        <a:rPr lang="en-US" sz="1200" dirty="0" err="1">
                          <a:latin typeface="Arial Narrow" panose="020B0606020202030204" pitchFamily="34" charset="0"/>
                        </a:rPr>
                        <a:t>Collyn</a:t>
                      </a:r>
                      <a:r>
                        <a:rPr lang="en-US" sz="1200" baseline="0" dirty="0">
                          <a:latin typeface="Arial Narrow" panose="020B0606020202030204" pitchFamily="34" charset="0"/>
                        </a:rPr>
                        <a:t> Simon</a:t>
                      </a:r>
                    </a:p>
                    <a:p>
                      <a:pPr algn="ctr"/>
                      <a:r>
                        <a:rPr lang="en-US" sz="1200" baseline="0" dirty="0">
                          <a:latin typeface="Arial Narrow" panose="020B0606020202030204" pitchFamily="34" charset="0"/>
                        </a:rPr>
                        <a:t>B Court</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a:t>
                      </a:r>
                      <a:r>
                        <a:rPr lang="en-US" sz="1200" baseline="0" dirty="0" err="1">
                          <a:latin typeface="Arial Narrow" panose="020B0606020202030204" pitchFamily="34" charset="0"/>
                        </a:rPr>
                        <a:t>Johne</a:t>
                      </a:r>
                      <a:r>
                        <a:rPr lang="en-US" sz="1200" baseline="0" dirty="0">
                          <a:latin typeface="Arial Narrow" panose="020B0606020202030204" pitchFamily="34" charset="0"/>
                        </a:rPr>
                        <a:t> Felix</a:t>
                      </a:r>
                    </a:p>
                    <a:p>
                      <a:pPr algn="ctr"/>
                      <a:r>
                        <a:rPr lang="en-US" sz="1200" baseline="0" dirty="0">
                          <a:latin typeface="Arial Narrow" panose="020B0606020202030204" pitchFamily="34" charset="0"/>
                        </a:rPr>
                        <a:t>HRLAB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4:00 – 7:00 pm</a:t>
                      </a:r>
                    </a:p>
                    <a:p>
                      <a:pPr algn="ctr"/>
                      <a:r>
                        <a:rPr lang="en-US" sz="1200" dirty="0">
                          <a:latin typeface="Arial Narrow" panose="020B0606020202030204" pitchFamily="34" charset="0"/>
                        </a:rPr>
                        <a:t>Ms.</a:t>
                      </a:r>
                      <a:r>
                        <a:rPr lang="en-US" sz="1200" baseline="0" dirty="0">
                          <a:latin typeface="Arial Narrow" panose="020B0606020202030204" pitchFamily="34" charset="0"/>
                        </a:rPr>
                        <a:t> Cassie Salazar</a:t>
                      </a:r>
                    </a:p>
                    <a:p>
                      <a:pPr algn="ctr"/>
                      <a:r>
                        <a:rPr lang="en-US" sz="1200" baseline="0" dirty="0">
                          <a:latin typeface="Arial Narrow" panose="020B0606020202030204" pitchFamily="34" charset="0"/>
                        </a:rPr>
                        <a:t>Rm. 201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sp>
        <p:nvSpPr>
          <p:cNvPr id="31" name="Rectangle 30">
            <a:hlinkClick r:id="rId8" action="ppaction://hlinksldjump"/>
          </p:cNvPr>
          <p:cNvSpPr/>
          <p:nvPr/>
        </p:nvSpPr>
        <p:spPr>
          <a:xfrm>
            <a:off x="8041191" y="3000636"/>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201</a:t>
            </a:r>
          </a:p>
        </p:txBody>
      </p:sp>
      <p:sp>
        <p:nvSpPr>
          <p:cNvPr id="36" name="Rectangle 35">
            <a:hlinkClick r:id="rId9" action="ppaction://hlinksldjump"/>
          </p:cNvPr>
          <p:cNvSpPr/>
          <p:nvPr/>
        </p:nvSpPr>
        <p:spPr>
          <a:xfrm>
            <a:off x="8041190" y="3446529"/>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202</a:t>
            </a:r>
          </a:p>
        </p:txBody>
      </p:sp>
      <p:sp>
        <p:nvSpPr>
          <p:cNvPr id="37" name="Rectangle 36">
            <a:hlinkClick r:id="rId10" action="ppaction://hlinksldjump"/>
          </p:cNvPr>
          <p:cNvSpPr/>
          <p:nvPr/>
        </p:nvSpPr>
        <p:spPr>
          <a:xfrm>
            <a:off x="8041190" y="3891659"/>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203</a:t>
            </a:r>
          </a:p>
        </p:txBody>
      </p:sp>
      <p:sp>
        <p:nvSpPr>
          <p:cNvPr id="39" name="Rectangle 38">
            <a:hlinkClick r:id="rId11" action="ppaction://hlinksldjump"/>
          </p:cNvPr>
          <p:cNvSpPr/>
          <p:nvPr/>
        </p:nvSpPr>
        <p:spPr>
          <a:xfrm>
            <a:off x="8041189" y="4339983"/>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204</a:t>
            </a:r>
          </a:p>
        </p:txBody>
      </p:sp>
      <p:sp>
        <p:nvSpPr>
          <p:cNvPr id="41" name="Rectangle 40">
            <a:hlinkClick r:id="rId12" action="ppaction://hlinksldjump"/>
          </p:cNvPr>
          <p:cNvSpPr/>
          <p:nvPr/>
        </p:nvSpPr>
        <p:spPr>
          <a:xfrm>
            <a:off x="8041188" y="4792520"/>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HRLAB 1</a:t>
            </a:r>
          </a:p>
        </p:txBody>
      </p:sp>
      <p:sp>
        <p:nvSpPr>
          <p:cNvPr id="42" name="Rectangle 41">
            <a:hlinkClick r:id="rId13" action="ppaction://hlinksldjump"/>
          </p:cNvPr>
          <p:cNvSpPr/>
          <p:nvPr/>
        </p:nvSpPr>
        <p:spPr>
          <a:xfrm>
            <a:off x="8041187" y="5243381"/>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HRLAB 2</a:t>
            </a:r>
          </a:p>
        </p:txBody>
      </p:sp>
      <p:sp>
        <p:nvSpPr>
          <p:cNvPr id="43" name="Rectangle 42">
            <a:hlinkClick r:id="rId14" action="ppaction://hlinksldjump"/>
          </p:cNvPr>
          <p:cNvSpPr/>
          <p:nvPr/>
        </p:nvSpPr>
        <p:spPr>
          <a:xfrm>
            <a:off x="8041187" y="568542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SCILAB 1</a:t>
            </a:r>
          </a:p>
        </p:txBody>
      </p:sp>
      <p:sp>
        <p:nvSpPr>
          <p:cNvPr id="44" name="Rectangle 43">
            <a:hlinkClick r:id="rId15" action="ppaction://hlinksldjump"/>
          </p:cNvPr>
          <p:cNvSpPr/>
          <p:nvPr/>
        </p:nvSpPr>
        <p:spPr>
          <a:xfrm>
            <a:off x="8041187" y="6132587"/>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SCILAB 2</a:t>
            </a:r>
          </a:p>
        </p:txBody>
      </p:sp>
      <p:sp>
        <p:nvSpPr>
          <p:cNvPr id="45" name="Rectangle 44">
            <a:hlinkClick r:id="rId16" action="ppaction://hlinksldjump"/>
          </p:cNvPr>
          <p:cNvSpPr/>
          <p:nvPr/>
        </p:nvSpPr>
        <p:spPr>
          <a:xfrm>
            <a:off x="8041187" y="6579880"/>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Arial Rounded MT Bold" panose="020F0704030504030204" pitchFamily="34" charset="0"/>
              </a:rPr>
              <a:t>B COURT</a:t>
            </a:r>
          </a:p>
        </p:txBody>
      </p:sp>
      <p:pic>
        <p:nvPicPr>
          <p:cNvPr id="46" name="Picture 45"/>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47" name="Group 46">
            <a:extLst>
              <a:ext uri="{FF2B5EF4-FFF2-40B4-BE49-F238E27FC236}">
                <a16:creationId xmlns:a16="http://schemas.microsoft.com/office/drawing/2014/main" xmlns="" id="{95C9B244-4237-4E53-BD25-C0483DFFDD95}"/>
              </a:ext>
            </a:extLst>
          </p:cNvPr>
          <p:cNvGrpSpPr/>
          <p:nvPr/>
        </p:nvGrpSpPr>
        <p:grpSpPr>
          <a:xfrm>
            <a:off x="9425537" y="-1"/>
            <a:ext cx="2777088" cy="4572001"/>
            <a:chOff x="9425537" y="-1"/>
            <a:chExt cx="2777088" cy="4572001"/>
          </a:xfrm>
        </p:grpSpPr>
        <p:sp>
          <p:nvSpPr>
            <p:cNvPr id="48" name="Rectangle 47">
              <a:extLst>
                <a:ext uri="{FF2B5EF4-FFF2-40B4-BE49-F238E27FC236}">
                  <a16:creationId xmlns:a16="http://schemas.microsoft.com/office/drawing/2014/main" xmlns="" id="{AE204151-095C-47B7-BF81-593A118A6926}"/>
                </a:ext>
              </a:extLst>
            </p:cNvPr>
            <p:cNvSpPr/>
            <p:nvPr/>
          </p:nvSpPr>
          <p:spPr>
            <a:xfrm>
              <a:off x="9427335" y="-1"/>
              <a:ext cx="2764665" cy="457200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xmlns="" id="{EF16FADE-8761-4F31-80D3-36130FD764CB}"/>
                </a:ext>
              </a:extLst>
            </p:cNvPr>
            <p:cNvGrpSpPr/>
            <p:nvPr/>
          </p:nvGrpSpPr>
          <p:grpSpPr>
            <a:xfrm>
              <a:off x="9615852" y="150457"/>
              <a:ext cx="618186" cy="537338"/>
              <a:chOff x="2137893" y="3429000"/>
              <a:chExt cx="1068946" cy="833551"/>
            </a:xfrm>
            <a:solidFill>
              <a:schemeClr val="bg1"/>
            </a:solidFill>
          </p:grpSpPr>
          <p:sp>
            <p:nvSpPr>
              <p:cNvPr id="56" name="Flowchart: Terminator 55">
                <a:extLst>
                  <a:ext uri="{FF2B5EF4-FFF2-40B4-BE49-F238E27FC236}">
                    <a16:creationId xmlns:a16="http://schemas.microsoft.com/office/drawing/2014/main" xmlns="" id="{EE8DD64F-7049-47DF-A8BD-4FD242381555}"/>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Terminator 56">
                <a:extLst>
                  <a:ext uri="{FF2B5EF4-FFF2-40B4-BE49-F238E27FC236}">
                    <a16:creationId xmlns:a16="http://schemas.microsoft.com/office/drawing/2014/main" xmlns="" id="{7F00DB86-CDD8-4A22-8AF6-28F3FB4676FF}"/>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Terminator 57">
                <a:extLst>
                  <a:ext uri="{FF2B5EF4-FFF2-40B4-BE49-F238E27FC236}">
                    <a16:creationId xmlns:a16="http://schemas.microsoft.com/office/drawing/2014/main" xmlns="" id="{1B0EBB7A-07CA-4032-A7EC-B0BE3F756942}"/>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xmlns="" id="{A41E4EDC-526F-4393-BACE-2049CFBCFE70}"/>
                </a:ext>
              </a:extLst>
            </p:cNvPr>
            <p:cNvGrpSpPr/>
            <p:nvPr/>
          </p:nvGrpSpPr>
          <p:grpSpPr>
            <a:xfrm>
              <a:off x="9437825" y="940848"/>
              <a:ext cx="2764800" cy="720000"/>
              <a:chOff x="9437825" y="940848"/>
              <a:chExt cx="2764800" cy="720000"/>
            </a:xfrm>
          </p:grpSpPr>
          <p:sp>
            <p:nvSpPr>
              <p:cNvPr id="54" name="Rectangle 53">
                <a:extLst>
                  <a:ext uri="{FF2B5EF4-FFF2-40B4-BE49-F238E27FC236}">
                    <a16:creationId xmlns:a16="http://schemas.microsoft.com/office/drawing/2014/main" xmlns="" id="{700A727F-67CE-458D-BF3D-AF3BDED6E3A9}"/>
                  </a:ext>
                </a:extLst>
              </p:cNvPr>
              <p:cNvSpPr/>
              <p:nvPr/>
            </p:nvSpPr>
            <p:spPr>
              <a:xfrm>
                <a:off x="9437825" y="940848"/>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dirty="0">
                    <a:latin typeface="Cooper Black" panose="0208090404030B020404" pitchFamily="18" charset="0"/>
                  </a:rPr>
                  <a:t>ABOUT</a:t>
                </a:r>
              </a:p>
            </p:txBody>
          </p:sp>
          <p:pic>
            <p:nvPicPr>
              <p:cNvPr id="55" name="Picture 2" descr="Questions sign #AD , #Paid, #Ad, #sign, #Questions | Question sign ...">
                <a:extLst>
                  <a:ext uri="{FF2B5EF4-FFF2-40B4-BE49-F238E27FC236}">
                    <a16:creationId xmlns:a16="http://schemas.microsoft.com/office/drawing/2014/main" xmlns="" id="{DE66C77F-9348-4897-8ED0-4C3D92AB1452}"/>
                  </a:ext>
                </a:extLst>
              </p:cNvPr>
              <p:cNvPicPr>
                <a:picLocks noChangeAspect="1" noChangeArrowheads="1"/>
              </p:cNvPicPr>
              <p:nvPr/>
            </p:nvPicPr>
            <p:blipFill>
              <a:blip r:embed="rId18" cstate="print">
                <a:biLevel thresh="25000"/>
                <a:extLst>
                  <a:ext uri="{28A0092B-C50C-407E-A947-70E740481C1C}">
                    <a14:useLocalDpi xmlns:a14="http://schemas.microsoft.com/office/drawing/2010/main" val="0"/>
                  </a:ext>
                </a:extLst>
              </a:blip>
              <a:srcRect/>
              <a:stretch>
                <a:fillRect/>
              </a:stretch>
            </p:blipFill>
            <p:spPr bwMode="auto">
              <a:xfrm>
                <a:off x="9493153" y="1059511"/>
                <a:ext cx="449227" cy="4492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Group 50">
              <a:extLst>
                <a:ext uri="{FF2B5EF4-FFF2-40B4-BE49-F238E27FC236}">
                  <a16:creationId xmlns:a16="http://schemas.microsoft.com/office/drawing/2014/main" xmlns="" id="{45EDD95D-1178-4E51-A48A-703B5D6B1A6B}"/>
                </a:ext>
              </a:extLst>
            </p:cNvPr>
            <p:cNvGrpSpPr/>
            <p:nvPr/>
          </p:nvGrpSpPr>
          <p:grpSpPr>
            <a:xfrm>
              <a:off x="9425537" y="1675122"/>
              <a:ext cx="2777088" cy="720000"/>
              <a:chOff x="9425537" y="1675122"/>
              <a:chExt cx="2777088" cy="720000"/>
            </a:xfrm>
          </p:grpSpPr>
          <p:sp>
            <p:nvSpPr>
              <p:cNvPr id="52" name="Rectangle 51">
                <a:hlinkClick r:id="rId19" action="ppaction://hlinksldjump"/>
                <a:extLst>
                  <a:ext uri="{FF2B5EF4-FFF2-40B4-BE49-F238E27FC236}">
                    <a16:creationId xmlns:a16="http://schemas.microsoft.com/office/drawing/2014/main" xmlns="" id="{6F455378-8146-402F-BA42-6023735AB2E4}"/>
                  </a:ext>
                </a:extLst>
              </p:cNvPr>
              <p:cNvSpPr/>
              <p:nvPr/>
            </p:nvSpPr>
            <p:spPr>
              <a:xfrm>
                <a:off x="9437825" y="1675122"/>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oper Black" panose="0208090404030B020404" pitchFamily="18" charset="0"/>
                  </a:rPr>
                  <a:t>          LOG OUT</a:t>
                </a:r>
              </a:p>
            </p:txBody>
          </p:sp>
          <p:pic>
            <p:nvPicPr>
              <p:cNvPr id="53" name="Picture 8" descr="Power-off2 PNG, SVG Clip art for Web - Download Clip Art, PNG Icon Arts">
                <a:hlinkClick r:id="rId19" action="ppaction://hlinksldjump"/>
                <a:extLst>
                  <a:ext uri="{FF2B5EF4-FFF2-40B4-BE49-F238E27FC236}">
                    <a16:creationId xmlns:a16="http://schemas.microsoft.com/office/drawing/2014/main" xmlns="" id="{FCA14683-9FF4-4383-9CBF-2546340B9016}"/>
                  </a:ext>
                </a:extLst>
              </p:cNvPr>
              <p:cNvPicPr>
                <a:picLocks noChangeAspect="1" noChangeArrowheads="1"/>
              </p:cNvPicPr>
              <p:nvPr/>
            </p:nvPicPr>
            <p:blipFill>
              <a:blip r:embed="rId20" cstate="print">
                <a:biLevel thresh="25000"/>
                <a:extLst>
                  <a:ext uri="{28A0092B-C50C-407E-A947-70E740481C1C}">
                    <a14:useLocalDpi xmlns:a14="http://schemas.microsoft.com/office/drawing/2010/main" val="0"/>
                  </a:ext>
                </a:extLst>
              </a:blip>
              <a:srcRect/>
              <a:stretch>
                <a:fillRect/>
              </a:stretch>
            </p:blipFill>
            <p:spPr bwMode="auto">
              <a:xfrm>
                <a:off x="9425537" y="1714658"/>
                <a:ext cx="640928" cy="640928"/>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2149485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8122"/>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sp>
            <p:nvSpPr>
              <p:cNvPr id="21" name="Isosceles Triangle 20">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101</a:t>
                </a:r>
              </a:p>
            </p:txBody>
          </p:sp>
          <p:sp>
            <p:nvSpPr>
              <p:cNvPr id="35" name="Isosceles Triangle 34">
                <a:hlinkClick r:id="rId8"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535271238"/>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Kyle </a:t>
                      </a:r>
                      <a:r>
                        <a:rPr lang="en-US" sz="1200" baseline="0" dirty="0" err="1">
                          <a:latin typeface="Arial Narrow" panose="020B0606020202030204" pitchFamily="34" charset="0"/>
                        </a:rPr>
                        <a:t>Lomogda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7:00 – 9:00</a:t>
                      </a:r>
                      <a:r>
                        <a:rPr lang="en-US" sz="1200" dirty="0">
                          <a:latin typeface="Arial Narrow" panose="020B0606020202030204" pitchFamily="34" charset="0"/>
                        </a:rPr>
                        <a:t> am</a:t>
                      </a:r>
                    </a:p>
                    <a:p>
                      <a:pPr algn="ctr"/>
                      <a:r>
                        <a:rPr lang="en-US" sz="1200" dirty="0">
                          <a:latin typeface="Arial Narrow" panose="020B0606020202030204" pitchFamily="34" charset="0"/>
                        </a:rPr>
                        <a:t>Mr.</a:t>
                      </a:r>
                      <a:r>
                        <a:rPr lang="en-US" sz="1200" baseline="0" dirty="0">
                          <a:latin typeface="Arial Narrow" panose="020B0606020202030204" pitchFamily="34" charset="0"/>
                        </a:rPr>
                        <a:t> Hope Cervantes</a:t>
                      </a: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Karen </a:t>
                      </a:r>
                      <a:r>
                        <a:rPr lang="en-US" sz="1200" baseline="0" dirty="0" err="1">
                          <a:latin typeface="Arial Narrow" panose="020B0606020202030204" pitchFamily="34" charset="0"/>
                        </a:rPr>
                        <a:t>Dimagiba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dirty="0"/>
                        <a:t>+</a:t>
                      </a:r>
                    </a:p>
                  </a:txBody>
                  <a:tcPr/>
                </a:tc>
                <a:tc>
                  <a:txBody>
                    <a:bodyPr/>
                    <a:lstStyle/>
                    <a:p>
                      <a:pPr algn="ctr"/>
                      <a:r>
                        <a:rPr lang="en-US" sz="1200" dirty="0">
                          <a:latin typeface="Arial Narrow" panose="020B0606020202030204" pitchFamily="34" charset="0"/>
                        </a:rPr>
                        <a:t>8:30</a:t>
                      </a:r>
                      <a:r>
                        <a:rPr lang="en-US" sz="1200" baseline="0" dirty="0">
                          <a:latin typeface="Arial Narrow" panose="020B0606020202030204" pitchFamily="34" charset="0"/>
                        </a:rPr>
                        <a:t> – 10:30</a:t>
                      </a:r>
                      <a:r>
                        <a:rPr lang="en-US" sz="1200" dirty="0">
                          <a:latin typeface="Arial Narrow" panose="020B0606020202030204" pitchFamily="34" charset="0"/>
                        </a:rPr>
                        <a:t> am</a:t>
                      </a:r>
                    </a:p>
                    <a:p>
                      <a:pPr algn="ctr"/>
                      <a:r>
                        <a:rPr lang="en-US" sz="1200" dirty="0">
                          <a:latin typeface="Arial Narrow" panose="020B0606020202030204" pitchFamily="34" charset="0"/>
                        </a:rPr>
                        <a:t>Ms.</a:t>
                      </a:r>
                      <a:r>
                        <a:rPr lang="en-US" sz="1200" baseline="0" dirty="0">
                          <a:latin typeface="Arial Narrow" panose="020B0606020202030204" pitchFamily="34" charset="0"/>
                        </a:rPr>
                        <a:t> Camille </a:t>
                      </a:r>
                      <a:r>
                        <a:rPr lang="en-US" sz="1200" baseline="0" dirty="0" err="1">
                          <a:latin typeface="Arial Narrow" panose="020B0606020202030204" pitchFamily="34" charset="0"/>
                        </a:rPr>
                        <a:t>Cruscosa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4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10:00 am – 1:00</a:t>
                      </a:r>
                      <a:r>
                        <a:rPr lang="en-US" sz="1200" dirty="0">
                          <a:latin typeface="Arial Narrow" panose="020B0606020202030204" pitchFamily="34" charset="0"/>
                        </a:rPr>
                        <a:t> pm</a:t>
                      </a:r>
                    </a:p>
                    <a:p>
                      <a:pPr algn="ctr"/>
                      <a:r>
                        <a:rPr lang="en-US" sz="1200" dirty="0">
                          <a:latin typeface="Arial Narrow" panose="020B0606020202030204" pitchFamily="34" charset="0"/>
                        </a:rPr>
                        <a:t>Ms.</a:t>
                      </a:r>
                      <a:r>
                        <a:rPr lang="en-US" sz="1200" baseline="0" dirty="0">
                          <a:latin typeface="Arial Narrow" panose="020B0606020202030204" pitchFamily="34" charset="0"/>
                        </a:rPr>
                        <a:t> Fate Lucas</a:t>
                      </a:r>
                    </a:p>
                    <a:p>
                      <a:pPr algn="ctr"/>
                      <a:r>
                        <a:rPr lang="en-US" sz="1200" baseline="0" dirty="0">
                          <a:latin typeface="Arial Narrow" panose="020B0606020202030204" pitchFamily="34" charset="0"/>
                        </a:rPr>
                        <a:t>CL 3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Carrylle</a:t>
                      </a:r>
                      <a:r>
                        <a:rPr lang="en-US" sz="1200" baseline="0" dirty="0">
                          <a:latin typeface="Arial Narrow" panose="020B0606020202030204" pitchFamily="34" charset="0"/>
                        </a:rPr>
                        <a:t> Buenaventura</a:t>
                      </a:r>
                    </a:p>
                    <a:p>
                      <a:pPr algn="ctr"/>
                      <a:r>
                        <a:rPr lang="en-US" sz="1200" baseline="0" dirty="0">
                          <a:latin typeface="Arial Narrow" panose="020B0606020202030204" pitchFamily="34" charset="0"/>
                        </a:rPr>
                        <a:t>Main Court</a:t>
                      </a:r>
                      <a:endParaRPr lang="en-US" sz="1200" dirty="0">
                        <a:latin typeface="Arial Narrow" panose="020B0606020202030204" pitchFamily="34" charset="0"/>
                      </a:endParaRPr>
                    </a:p>
                  </a:txBody>
                  <a:tcPr/>
                </a:tc>
                <a:tc>
                  <a:txBody>
                    <a:bodyPr/>
                    <a:lstStyle/>
                    <a:p>
                      <a:pPr algn="ctr"/>
                      <a:r>
                        <a:rPr lang="en-US" dirty="0"/>
                        <a:t>+</a:t>
                      </a:r>
                    </a:p>
                  </a:txBody>
                  <a:tcPr/>
                </a:tc>
                <a:extLst>
                  <a:ext uri="{0D108BD9-81ED-4DB2-BD59-A6C34878D82A}">
                    <a16:rowId xmlns:a16="http://schemas.microsoft.com/office/drawing/2014/main" xmlns="" val="10002"/>
                  </a:ext>
                </a:extLst>
              </a:tr>
              <a:tr h="429558">
                <a:tc>
                  <a:txBody>
                    <a:bodyPr/>
                    <a:lstStyle/>
                    <a:p>
                      <a:pPr algn="ctr"/>
                      <a:r>
                        <a:rPr lang="en-US" dirty="0"/>
                        <a:t>+</a:t>
                      </a: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Geraldine Santos</a:t>
                      </a:r>
                    </a:p>
                    <a:p>
                      <a:pPr algn="ctr"/>
                      <a:r>
                        <a:rPr lang="en-US" sz="1200" baseline="0" dirty="0">
                          <a:latin typeface="Arial Narrow" panose="020B0606020202030204" pitchFamily="34" charset="0"/>
                        </a:rPr>
                        <a:t>CL 2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Jones </a:t>
                      </a:r>
                      <a:r>
                        <a:rPr lang="en-US" sz="1200" baseline="0" dirty="0" err="1">
                          <a:latin typeface="Arial Narrow" panose="020B0606020202030204" pitchFamily="34" charset="0"/>
                        </a:rPr>
                        <a:t>Carlstone</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103 – F1</a:t>
                      </a:r>
                      <a:endParaRPr lang="en-US" sz="18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Luke </a:t>
                      </a:r>
                      <a:r>
                        <a:rPr lang="en-US" sz="1200" baseline="0" dirty="0" err="1">
                          <a:latin typeface="Arial Narrow" panose="020B0606020202030204" pitchFamily="34" charset="0"/>
                        </a:rPr>
                        <a:t>Guevarra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1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514461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8122"/>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sp>
            <p:nvSpPr>
              <p:cNvPr id="21" name="Isosceles Triangle 20">
                <a:hlinkClick r:id="rId7" action="ppaction://hlinksldjump"/>
              </p:cNvPr>
              <p:cNvSpPr/>
              <p:nvPr/>
            </p:nvSpPr>
            <p:spPr>
              <a:xfrm>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101</a:t>
                </a:r>
              </a:p>
            </p:txBody>
          </p:sp>
          <p:sp>
            <p:nvSpPr>
              <p:cNvPr id="35" name="Isosceles Triangle 34">
                <a:hlinkClick r:id="rId8"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535271238"/>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Kyle </a:t>
                      </a:r>
                      <a:r>
                        <a:rPr lang="en-US" sz="1200" baseline="0" dirty="0" err="1">
                          <a:latin typeface="Arial Narrow" panose="020B0606020202030204" pitchFamily="34" charset="0"/>
                        </a:rPr>
                        <a:t>Lomogda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7:00 – 9:00</a:t>
                      </a:r>
                      <a:r>
                        <a:rPr lang="en-US" sz="1200" dirty="0">
                          <a:latin typeface="Arial Narrow" panose="020B0606020202030204" pitchFamily="34" charset="0"/>
                        </a:rPr>
                        <a:t> am</a:t>
                      </a:r>
                    </a:p>
                    <a:p>
                      <a:pPr algn="ctr"/>
                      <a:r>
                        <a:rPr lang="en-US" sz="1200" dirty="0">
                          <a:latin typeface="Arial Narrow" panose="020B0606020202030204" pitchFamily="34" charset="0"/>
                        </a:rPr>
                        <a:t>Mr.</a:t>
                      </a:r>
                      <a:r>
                        <a:rPr lang="en-US" sz="1200" baseline="0" dirty="0">
                          <a:latin typeface="Arial Narrow" panose="020B0606020202030204" pitchFamily="34" charset="0"/>
                        </a:rPr>
                        <a:t> Hope Cervantes</a:t>
                      </a: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Karen </a:t>
                      </a:r>
                      <a:r>
                        <a:rPr lang="en-US" sz="1200" baseline="0" dirty="0" err="1">
                          <a:latin typeface="Arial Narrow" panose="020B0606020202030204" pitchFamily="34" charset="0"/>
                        </a:rPr>
                        <a:t>Dimagiba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dirty="0"/>
                        <a:t>+</a:t>
                      </a:r>
                    </a:p>
                  </a:txBody>
                  <a:tcPr/>
                </a:tc>
                <a:tc>
                  <a:txBody>
                    <a:bodyPr/>
                    <a:lstStyle/>
                    <a:p>
                      <a:pPr algn="ctr"/>
                      <a:r>
                        <a:rPr lang="en-US" sz="1200" dirty="0">
                          <a:latin typeface="Arial Narrow" panose="020B0606020202030204" pitchFamily="34" charset="0"/>
                        </a:rPr>
                        <a:t>8:30</a:t>
                      </a:r>
                      <a:r>
                        <a:rPr lang="en-US" sz="1200" baseline="0" dirty="0">
                          <a:latin typeface="Arial Narrow" panose="020B0606020202030204" pitchFamily="34" charset="0"/>
                        </a:rPr>
                        <a:t> – 10:30</a:t>
                      </a:r>
                      <a:r>
                        <a:rPr lang="en-US" sz="1200" dirty="0">
                          <a:latin typeface="Arial Narrow" panose="020B0606020202030204" pitchFamily="34" charset="0"/>
                        </a:rPr>
                        <a:t> am</a:t>
                      </a:r>
                    </a:p>
                    <a:p>
                      <a:pPr algn="ctr"/>
                      <a:r>
                        <a:rPr lang="en-US" sz="1200" dirty="0">
                          <a:latin typeface="Arial Narrow" panose="020B0606020202030204" pitchFamily="34" charset="0"/>
                        </a:rPr>
                        <a:t>Ms.</a:t>
                      </a:r>
                      <a:r>
                        <a:rPr lang="en-US" sz="1200" baseline="0" dirty="0">
                          <a:latin typeface="Arial Narrow" panose="020B0606020202030204" pitchFamily="34" charset="0"/>
                        </a:rPr>
                        <a:t> Camille </a:t>
                      </a:r>
                      <a:r>
                        <a:rPr lang="en-US" sz="1200" baseline="0" dirty="0" err="1">
                          <a:latin typeface="Arial Narrow" panose="020B0606020202030204" pitchFamily="34" charset="0"/>
                        </a:rPr>
                        <a:t>Cruscosa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4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10:00 am – 1:00</a:t>
                      </a:r>
                      <a:r>
                        <a:rPr lang="en-US" sz="1200" dirty="0">
                          <a:latin typeface="Arial Narrow" panose="020B0606020202030204" pitchFamily="34" charset="0"/>
                        </a:rPr>
                        <a:t> pm</a:t>
                      </a:r>
                    </a:p>
                    <a:p>
                      <a:pPr algn="ctr"/>
                      <a:r>
                        <a:rPr lang="en-US" sz="1200" dirty="0">
                          <a:latin typeface="Arial Narrow" panose="020B0606020202030204" pitchFamily="34" charset="0"/>
                        </a:rPr>
                        <a:t>Ms.</a:t>
                      </a:r>
                      <a:r>
                        <a:rPr lang="en-US" sz="1200" baseline="0" dirty="0">
                          <a:latin typeface="Arial Narrow" panose="020B0606020202030204" pitchFamily="34" charset="0"/>
                        </a:rPr>
                        <a:t> Fate Lucas</a:t>
                      </a:r>
                    </a:p>
                    <a:p>
                      <a:pPr algn="ctr"/>
                      <a:r>
                        <a:rPr lang="en-US" sz="1200" baseline="0" dirty="0">
                          <a:latin typeface="Arial Narrow" panose="020B0606020202030204" pitchFamily="34" charset="0"/>
                        </a:rPr>
                        <a:t>CL 3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Carrylle</a:t>
                      </a:r>
                      <a:r>
                        <a:rPr lang="en-US" sz="1200" baseline="0" dirty="0">
                          <a:latin typeface="Arial Narrow" panose="020B0606020202030204" pitchFamily="34" charset="0"/>
                        </a:rPr>
                        <a:t> Buenaventura</a:t>
                      </a:r>
                    </a:p>
                    <a:p>
                      <a:pPr algn="ctr"/>
                      <a:r>
                        <a:rPr lang="en-US" sz="1200" baseline="0" dirty="0">
                          <a:latin typeface="Arial Narrow" panose="020B0606020202030204" pitchFamily="34" charset="0"/>
                        </a:rPr>
                        <a:t>Main Court</a:t>
                      </a:r>
                      <a:endParaRPr lang="en-US" sz="1200" dirty="0">
                        <a:latin typeface="Arial Narrow" panose="020B0606020202030204" pitchFamily="34" charset="0"/>
                      </a:endParaRPr>
                    </a:p>
                  </a:txBody>
                  <a:tcPr/>
                </a:tc>
                <a:tc>
                  <a:txBody>
                    <a:bodyPr/>
                    <a:lstStyle/>
                    <a:p>
                      <a:pPr algn="ctr"/>
                      <a:r>
                        <a:rPr lang="en-US" dirty="0"/>
                        <a:t>+</a:t>
                      </a:r>
                    </a:p>
                  </a:txBody>
                  <a:tcPr/>
                </a:tc>
                <a:extLst>
                  <a:ext uri="{0D108BD9-81ED-4DB2-BD59-A6C34878D82A}">
                    <a16:rowId xmlns:a16="http://schemas.microsoft.com/office/drawing/2014/main" xmlns="" val="10002"/>
                  </a:ext>
                </a:extLst>
              </a:tr>
              <a:tr h="429558">
                <a:tc>
                  <a:txBody>
                    <a:bodyPr/>
                    <a:lstStyle/>
                    <a:p>
                      <a:pPr algn="ctr"/>
                      <a:r>
                        <a:rPr lang="en-US" dirty="0"/>
                        <a:t>+</a:t>
                      </a: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Geraldine Santos</a:t>
                      </a:r>
                    </a:p>
                    <a:p>
                      <a:pPr algn="ctr"/>
                      <a:r>
                        <a:rPr lang="en-US" sz="1200" baseline="0" dirty="0">
                          <a:latin typeface="Arial Narrow" panose="020B0606020202030204" pitchFamily="34" charset="0"/>
                        </a:rPr>
                        <a:t>CL 2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Jones </a:t>
                      </a:r>
                      <a:r>
                        <a:rPr lang="en-US" sz="1200" baseline="0" dirty="0" err="1">
                          <a:latin typeface="Arial Narrow" panose="020B0606020202030204" pitchFamily="34" charset="0"/>
                        </a:rPr>
                        <a:t>Carlstone</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103 – F1</a:t>
                      </a:r>
                      <a:endParaRPr lang="en-US" sz="18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Luke </a:t>
                      </a:r>
                      <a:r>
                        <a:rPr lang="en-US" sz="1200" baseline="0" dirty="0" err="1">
                          <a:latin typeface="Arial Narrow" panose="020B0606020202030204" pitchFamily="34" charset="0"/>
                        </a:rPr>
                        <a:t>Guevarra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1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sp>
        <p:nvSpPr>
          <p:cNvPr id="31" name="Rectangle 30">
            <a:hlinkClick r:id="rId9" action="ppaction://hlinksldjump"/>
          </p:cNvPr>
          <p:cNvSpPr/>
          <p:nvPr/>
        </p:nvSpPr>
        <p:spPr>
          <a:xfrm>
            <a:off x="3054923" y="3000636"/>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MAIN</a:t>
            </a:r>
          </a:p>
        </p:txBody>
      </p:sp>
      <p:pic>
        <p:nvPicPr>
          <p:cNvPr id="36" name="Picture 3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11082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8122"/>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MAIN</a:t>
                </a:r>
              </a:p>
            </p:txBody>
          </p:sp>
          <p:sp>
            <p:nvSpPr>
              <p:cNvPr id="21" name="Isosceles Triangle 20">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101</a:t>
                </a:r>
              </a:p>
            </p:txBody>
          </p:sp>
          <p:sp>
            <p:nvSpPr>
              <p:cNvPr id="35" name="Isosceles Triangle 34">
                <a:hlinkClick r:id="rId8"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535271238"/>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Kyle </a:t>
                      </a:r>
                      <a:r>
                        <a:rPr lang="en-US" sz="1200" baseline="0" dirty="0" err="1">
                          <a:latin typeface="Arial Narrow" panose="020B0606020202030204" pitchFamily="34" charset="0"/>
                        </a:rPr>
                        <a:t>Lomogda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7:00 – 9:00</a:t>
                      </a:r>
                      <a:r>
                        <a:rPr lang="en-US" sz="1200" dirty="0">
                          <a:latin typeface="Arial Narrow" panose="020B0606020202030204" pitchFamily="34" charset="0"/>
                        </a:rPr>
                        <a:t> am</a:t>
                      </a:r>
                    </a:p>
                    <a:p>
                      <a:pPr algn="ctr"/>
                      <a:r>
                        <a:rPr lang="en-US" sz="1200" dirty="0">
                          <a:latin typeface="Arial Narrow" panose="020B0606020202030204" pitchFamily="34" charset="0"/>
                        </a:rPr>
                        <a:t>Mr.</a:t>
                      </a:r>
                      <a:r>
                        <a:rPr lang="en-US" sz="1200" baseline="0" dirty="0">
                          <a:latin typeface="Arial Narrow" panose="020B0606020202030204" pitchFamily="34" charset="0"/>
                        </a:rPr>
                        <a:t> Hope Cervantes</a:t>
                      </a: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Karen </a:t>
                      </a:r>
                      <a:r>
                        <a:rPr lang="en-US" sz="1200" baseline="0" dirty="0" err="1">
                          <a:latin typeface="Arial Narrow" panose="020B0606020202030204" pitchFamily="34" charset="0"/>
                        </a:rPr>
                        <a:t>Dimagiba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dirty="0"/>
                        <a:t>+</a:t>
                      </a:r>
                    </a:p>
                  </a:txBody>
                  <a:tcPr/>
                </a:tc>
                <a:tc>
                  <a:txBody>
                    <a:bodyPr/>
                    <a:lstStyle/>
                    <a:p>
                      <a:pPr algn="ctr"/>
                      <a:r>
                        <a:rPr lang="en-US" sz="1200" dirty="0">
                          <a:latin typeface="Arial Narrow" panose="020B0606020202030204" pitchFamily="34" charset="0"/>
                        </a:rPr>
                        <a:t>8:30</a:t>
                      </a:r>
                      <a:r>
                        <a:rPr lang="en-US" sz="1200" baseline="0" dirty="0">
                          <a:latin typeface="Arial Narrow" panose="020B0606020202030204" pitchFamily="34" charset="0"/>
                        </a:rPr>
                        <a:t> – 10:30</a:t>
                      </a:r>
                      <a:r>
                        <a:rPr lang="en-US" sz="1200" dirty="0">
                          <a:latin typeface="Arial Narrow" panose="020B0606020202030204" pitchFamily="34" charset="0"/>
                        </a:rPr>
                        <a:t> am</a:t>
                      </a:r>
                    </a:p>
                    <a:p>
                      <a:pPr algn="ctr"/>
                      <a:r>
                        <a:rPr lang="en-US" sz="1200" dirty="0">
                          <a:latin typeface="Arial Narrow" panose="020B0606020202030204" pitchFamily="34" charset="0"/>
                        </a:rPr>
                        <a:t>Ms.</a:t>
                      </a:r>
                      <a:r>
                        <a:rPr lang="en-US" sz="1200" baseline="0" dirty="0">
                          <a:latin typeface="Arial Narrow" panose="020B0606020202030204" pitchFamily="34" charset="0"/>
                        </a:rPr>
                        <a:t> Camille </a:t>
                      </a:r>
                      <a:r>
                        <a:rPr lang="en-US" sz="1200" baseline="0" dirty="0" err="1">
                          <a:latin typeface="Arial Narrow" panose="020B0606020202030204" pitchFamily="34" charset="0"/>
                        </a:rPr>
                        <a:t>Cruscosa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4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10:00 am – 1:00</a:t>
                      </a:r>
                      <a:r>
                        <a:rPr lang="en-US" sz="1200" dirty="0">
                          <a:latin typeface="Arial Narrow" panose="020B0606020202030204" pitchFamily="34" charset="0"/>
                        </a:rPr>
                        <a:t> pm</a:t>
                      </a:r>
                    </a:p>
                    <a:p>
                      <a:pPr algn="ctr"/>
                      <a:r>
                        <a:rPr lang="en-US" sz="1200" dirty="0">
                          <a:latin typeface="Arial Narrow" panose="020B0606020202030204" pitchFamily="34" charset="0"/>
                        </a:rPr>
                        <a:t>Ms.</a:t>
                      </a:r>
                      <a:r>
                        <a:rPr lang="en-US" sz="1200" baseline="0" dirty="0">
                          <a:latin typeface="Arial Narrow" panose="020B0606020202030204" pitchFamily="34" charset="0"/>
                        </a:rPr>
                        <a:t> Fate Lucas</a:t>
                      </a:r>
                    </a:p>
                    <a:p>
                      <a:pPr algn="ctr"/>
                      <a:r>
                        <a:rPr lang="en-US" sz="1200" baseline="0" dirty="0">
                          <a:latin typeface="Arial Narrow" panose="020B0606020202030204" pitchFamily="34" charset="0"/>
                        </a:rPr>
                        <a:t>CL 3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Carrylle</a:t>
                      </a:r>
                      <a:r>
                        <a:rPr lang="en-US" sz="1200" baseline="0" dirty="0">
                          <a:latin typeface="Arial Narrow" panose="020B0606020202030204" pitchFamily="34" charset="0"/>
                        </a:rPr>
                        <a:t> Buenaventura</a:t>
                      </a:r>
                    </a:p>
                    <a:p>
                      <a:pPr algn="ctr"/>
                      <a:r>
                        <a:rPr lang="en-US" sz="1200" baseline="0" dirty="0">
                          <a:latin typeface="Arial Narrow" panose="020B0606020202030204" pitchFamily="34" charset="0"/>
                        </a:rPr>
                        <a:t>Main Court</a:t>
                      </a:r>
                      <a:endParaRPr lang="en-US" sz="1200" dirty="0">
                        <a:latin typeface="Arial Narrow" panose="020B0606020202030204" pitchFamily="34" charset="0"/>
                      </a:endParaRPr>
                    </a:p>
                  </a:txBody>
                  <a:tcPr/>
                </a:tc>
                <a:tc>
                  <a:txBody>
                    <a:bodyPr/>
                    <a:lstStyle/>
                    <a:p>
                      <a:pPr algn="ctr"/>
                      <a:r>
                        <a:rPr lang="en-US" dirty="0"/>
                        <a:t>+</a:t>
                      </a:r>
                    </a:p>
                  </a:txBody>
                  <a:tcPr/>
                </a:tc>
                <a:extLst>
                  <a:ext uri="{0D108BD9-81ED-4DB2-BD59-A6C34878D82A}">
                    <a16:rowId xmlns:a16="http://schemas.microsoft.com/office/drawing/2014/main" xmlns="" val="10002"/>
                  </a:ext>
                </a:extLst>
              </a:tr>
              <a:tr h="429558">
                <a:tc>
                  <a:txBody>
                    <a:bodyPr/>
                    <a:lstStyle/>
                    <a:p>
                      <a:pPr algn="ctr"/>
                      <a:r>
                        <a:rPr lang="en-US" dirty="0"/>
                        <a:t>+</a:t>
                      </a: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Geraldine Santos</a:t>
                      </a:r>
                    </a:p>
                    <a:p>
                      <a:pPr algn="ctr"/>
                      <a:r>
                        <a:rPr lang="en-US" sz="1200" baseline="0" dirty="0">
                          <a:latin typeface="Arial Narrow" panose="020B0606020202030204" pitchFamily="34" charset="0"/>
                        </a:rPr>
                        <a:t>CL 2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Jones </a:t>
                      </a:r>
                      <a:r>
                        <a:rPr lang="en-US" sz="1200" baseline="0" dirty="0" err="1">
                          <a:latin typeface="Arial Narrow" panose="020B0606020202030204" pitchFamily="34" charset="0"/>
                        </a:rPr>
                        <a:t>Carlstone</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103 – F1</a:t>
                      </a:r>
                      <a:endParaRPr lang="en-US" sz="18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Luke </a:t>
                      </a:r>
                      <a:r>
                        <a:rPr lang="en-US" sz="1200" baseline="0" dirty="0" err="1">
                          <a:latin typeface="Arial Narrow" panose="020B0606020202030204" pitchFamily="34" charset="0"/>
                        </a:rPr>
                        <a:t>Guevarra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1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10003"/>
                  </a:ext>
                </a:extLst>
              </a:tr>
            </a:tbl>
          </a:graphicData>
        </a:graphic>
      </p:graphicFrame>
      <p:sp>
        <p:nvSpPr>
          <p:cNvPr id="40" name="Rectangle 39">
            <a:hlinkClick r:id="rId9" action="ppaction://hlinksldjump"/>
          </p:cNvPr>
          <p:cNvSpPr/>
          <p:nvPr/>
        </p:nvSpPr>
        <p:spPr>
          <a:xfrm>
            <a:off x="5281657" y="6051388"/>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256256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8122"/>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MAIN</a:t>
                </a:r>
              </a:p>
            </p:txBody>
          </p:sp>
          <p:sp>
            <p:nvSpPr>
              <p:cNvPr id="21" name="Isosceles Triangle 20">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101</a:t>
                </a:r>
              </a:p>
            </p:txBody>
          </p:sp>
          <p:sp>
            <p:nvSpPr>
              <p:cNvPr id="35" name="Isosceles Triangle 34">
                <a:hlinkClick r:id="rId8"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Kyle </a:t>
                      </a:r>
                      <a:r>
                        <a:rPr lang="en-US" sz="1200" baseline="0" dirty="0" err="1">
                          <a:latin typeface="Arial Narrow" panose="020B0606020202030204" pitchFamily="34" charset="0"/>
                        </a:rPr>
                        <a:t>Lomogda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7:00 – 9:00</a:t>
                      </a:r>
                      <a:r>
                        <a:rPr lang="en-US" sz="1200" dirty="0">
                          <a:latin typeface="Arial Narrow" panose="020B0606020202030204" pitchFamily="34" charset="0"/>
                        </a:rPr>
                        <a:t> am</a:t>
                      </a:r>
                    </a:p>
                    <a:p>
                      <a:pPr algn="ctr"/>
                      <a:r>
                        <a:rPr lang="en-US" sz="1200" dirty="0">
                          <a:latin typeface="Arial Narrow" panose="020B0606020202030204" pitchFamily="34" charset="0"/>
                        </a:rPr>
                        <a:t>Mr.</a:t>
                      </a:r>
                      <a:r>
                        <a:rPr lang="en-US" sz="1200" baseline="0" dirty="0">
                          <a:latin typeface="Arial Narrow" panose="020B0606020202030204" pitchFamily="34" charset="0"/>
                        </a:rPr>
                        <a:t> Hope Cervantes</a:t>
                      </a: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Karen </a:t>
                      </a:r>
                      <a:r>
                        <a:rPr lang="en-US" sz="1200" baseline="0" dirty="0" err="1">
                          <a:latin typeface="Arial Narrow" panose="020B0606020202030204" pitchFamily="34" charset="0"/>
                        </a:rPr>
                        <a:t>Dimagiba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dirty="0"/>
                        <a:t>+</a:t>
                      </a:r>
                    </a:p>
                  </a:txBody>
                  <a:tcPr/>
                </a:tc>
                <a:tc>
                  <a:txBody>
                    <a:bodyPr/>
                    <a:lstStyle/>
                    <a:p>
                      <a:pPr algn="ctr"/>
                      <a:r>
                        <a:rPr lang="en-US" sz="1200" dirty="0">
                          <a:latin typeface="Arial Narrow" panose="020B0606020202030204" pitchFamily="34" charset="0"/>
                        </a:rPr>
                        <a:t>8:30</a:t>
                      </a:r>
                      <a:r>
                        <a:rPr lang="en-US" sz="1200" baseline="0" dirty="0">
                          <a:latin typeface="Arial Narrow" panose="020B0606020202030204" pitchFamily="34" charset="0"/>
                        </a:rPr>
                        <a:t> – 10:30</a:t>
                      </a:r>
                      <a:r>
                        <a:rPr lang="en-US" sz="1200" dirty="0">
                          <a:latin typeface="Arial Narrow" panose="020B0606020202030204" pitchFamily="34" charset="0"/>
                        </a:rPr>
                        <a:t> am</a:t>
                      </a:r>
                    </a:p>
                    <a:p>
                      <a:pPr algn="ctr"/>
                      <a:r>
                        <a:rPr lang="en-US" sz="1200" dirty="0">
                          <a:latin typeface="Arial Narrow" panose="020B0606020202030204" pitchFamily="34" charset="0"/>
                        </a:rPr>
                        <a:t>Ms.</a:t>
                      </a:r>
                      <a:r>
                        <a:rPr lang="en-US" sz="1200" baseline="0" dirty="0">
                          <a:latin typeface="Arial Narrow" panose="020B0606020202030204" pitchFamily="34" charset="0"/>
                        </a:rPr>
                        <a:t> Camille </a:t>
                      </a:r>
                      <a:r>
                        <a:rPr lang="en-US" sz="1200" baseline="0" dirty="0" err="1">
                          <a:latin typeface="Arial Narrow" panose="020B0606020202030204" pitchFamily="34" charset="0"/>
                        </a:rPr>
                        <a:t>Cruscosa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4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10:00 am – 1:00</a:t>
                      </a:r>
                      <a:r>
                        <a:rPr lang="en-US" sz="1200" dirty="0">
                          <a:latin typeface="Arial Narrow" panose="020B0606020202030204" pitchFamily="34" charset="0"/>
                        </a:rPr>
                        <a:t> pm</a:t>
                      </a:r>
                    </a:p>
                    <a:p>
                      <a:pPr algn="ctr"/>
                      <a:r>
                        <a:rPr lang="en-US" sz="1200" dirty="0">
                          <a:latin typeface="Arial Narrow" panose="020B0606020202030204" pitchFamily="34" charset="0"/>
                        </a:rPr>
                        <a:t>Ms.</a:t>
                      </a:r>
                      <a:r>
                        <a:rPr lang="en-US" sz="1200" baseline="0" dirty="0">
                          <a:latin typeface="Arial Narrow" panose="020B0606020202030204" pitchFamily="34" charset="0"/>
                        </a:rPr>
                        <a:t> Fate Lucas</a:t>
                      </a:r>
                    </a:p>
                    <a:p>
                      <a:pPr algn="ctr"/>
                      <a:r>
                        <a:rPr lang="en-US" sz="1200" baseline="0" dirty="0">
                          <a:latin typeface="Arial Narrow" panose="020B0606020202030204" pitchFamily="34" charset="0"/>
                        </a:rPr>
                        <a:t>CL 3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Carrylle</a:t>
                      </a:r>
                      <a:r>
                        <a:rPr lang="en-US" sz="1200" baseline="0" dirty="0">
                          <a:latin typeface="Arial Narrow" panose="020B0606020202030204" pitchFamily="34" charset="0"/>
                        </a:rPr>
                        <a:t> Buenaventura</a:t>
                      </a:r>
                    </a:p>
                    <a:p>
                      <a:pPr algn="ctr"/>
                      <a:r>
                        <a:rPr lang="en-US" sz="1200" baseline="0" dirty="0">
                          <a:latin typeface="Arial Narrow" panose="020B0606020202030204" pitchFamily="34" charset="0"/>
                        </a:rPr>
                        <a:t>Main Court</a:t>
                      </a:r>
                      <a:endParaRPr lang="en-US" sz="1200" dirty="0">
                        <a:latin typeface="Arial Narrow" panose="020B0606020202030204" pitchFamily="34" charset="0"/>
                      </a:endParaRPr>
                    </a:p>
                  </a:txBody>
                  <a:tcPr/>
                </a:tc>
                <a:tc>
                  <a:txBody>
                    <a:bodyPr/>
                    <a:lstStyle/>
                    <a:p>
                      <a:pPr algn="ctr"/>
                      <a:r>
                        <a:rPr lang="en-US" dirty="0"/>
                        <a:t>+</a:t>
                      </a:r>
                    </a:p>
                  </a:txBody>
                  <a:tcPr/>
                </a:tc>
                <a:extLst>
                  <a:ext uri="{0D108BD9-81ED-4DB2-BD59-A6C34878D82A}">
                    <a16:rowId xmlns:a16="http://schemas.microsoft.com/office/drawing/2014/main" xmlns="" val="10002"/>
                  </a:ext>
                </a:extLst>
              </a:tr>
              <a:tr h="429558">
                <a:tc>
                  <a:txBody>
                    <a:bodyPr/>
                    <a:lstStyle/>
                    <a:p>
                      <a:pPr algn="ctr"/>
                      <a:r>
                        <a:rPr lang="en-US" dirty="0"/>
                        <a:t>+</a:t>
                      </a: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Geraldine Santos</a:t>
                      </a:r>
                    </a:p>
                    <a:p>
                      <a:pPr algn="ctr"/>
                      <a:r>
                        <a:rPr lang="en-US" sz="1200" baseline="0" dirty="0">
                          <a:latin typeface="Arial Narrow" panose="020B0606020202030204" pitchFamily="34" charset="0"/>
                        </a:rPr>
                        <a:t>CL 2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Jones </a:t>
                      </a:r>
                      <a:r>
                        <a:rPr lang="en-US" sz="1200" baseline="0" dirty="0" err="1">
                          <a:latin typeface="Arial Narrow" panose="020B0606020202030204" pitchFamily="34" charset="0"/>
                        </a:rPr>
                        <a:t>Carlstone</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103 – F1</a:t>
                      </a:r>
                      <a:endParaRPr lang="en-US" sz="18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Luke </a:t>
                      </a:r>
                      <a:r>
                        <a:rPr lang="en-US" sz="1200" baseline="0" dirty="0" err="1">
                          <a:latin typeface="Arial Narrow" panose="020B0606020202030204" pitchFamily="34" charset="0"/>
                        </a:rPr>
                        <a:t>Guevarra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1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10003"/>
                  </a:ext>
                </a:extLst>
              </a:tr>
            </a:tbl>
          </a:graphicData>
        </a:graphic>
      </p:graphicFrame>
      <p:pic>
        <p:nvPicPr>
          <p:cNvPr id="31" name="Picture 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6" name="Rectangle 35"/>
          <p:cNvSpPr/>
          <p:nvPr/>
        </p:nvSpPr>
        <p:spPr>
          <a:xfrm>
            <a:off x="835103" y="4055676"/>
            <a:ext cx="1790163" cy="6254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xmlns="" id="{24077DA2-E483-49F8-BA68-B1105682B84A}"/>
              </a:ext>
            </a:extLst>
          </p:cNvPr>
          <p:cNvSpPr/>
          <p:nvPr/>
        </p:nvSpPr>
        <p:spPr>
          <a:xfrm>
            <a:off x="6095999" y="4042372"/>
            <a:ext cx="1790163" cy="6254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45880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7"/>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8"/>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p:cNvGrpSpPr/>
          <p:nvPr/>
        </p:nvGrpSpPr>
        <p:grpSpPr>
          <a:xfrm>
            <a:off x="1418122" y="2550086"/>
            <a:ext cx="9355757" cy="452628"/>
            <a:chOff x="1017431" y="2550086"/>
            <a:chExt cx="9355757" cy="452628"/>
          </a:xfrm>
        </p:grpSpPr>
        <p:grpSp>
          <p:nvGrpSpPr>
            <p:cNvPr id="25" name="Group 24"/>
            <p:cNvGrpSpPr/>
            <p:nvPr/>
          </p:nvGrpSpPr>
          <p:grpSpPr>
            <a:xfrm>
              <a:off x="1017431"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MAIN</a:t>
                  </a:r>
                </a:p>
              </p:txBody>
            </p:sp>
            <p:sp>
              <p:nvSpPr>
                <p:cNvPr id="21" name="Isosceles Triangle 20"/>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243996"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101</a:t>
                  </a:r>
                </a:p>
              </p:txBody>
            </p:sp>
            <p:sp>
              <p:nvSpPr>
                <p:cNvPr id="35" name="Isosceles Triangle 34"/>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2173103279"/>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Kyle </a:t>
                      </a:r>
                      <a:r>
                        <a:rPr lang="en-US" sz="1200" baseline="0" dirty="0" err="1">
                          <a:latin typeface="Arial Narrow" panose="020B0606020202030204" pitchFamily="34" charset="0"/>
                        </a:rPr>
                        <a:t>Lomogda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7:00 – 9:00</a:t>
                      </a:r>
                      <a:r>
                        <a:rPr lang="en-US" sz="1200" dirty="0">
                          <a:latin typeface="Arial Narrow" panose="020B0606020202030204" pitchFamily="34" charset="0"/>
                        </a:rPr>
                        <a:t> am</a:t>
                      </a:r>
                    </a:p>
                    <a:p>
                      <a:pPr algn="ctr"/>
                      <a:r>
                        <a:rPr lang="en-US" sz="1200" dirty="0">
                          <a:latin typeface="Arial Narrow" panose="020B0606020202030204" pitchFamily="34" charset="0"/>
                        </a:rPr>
                        <a:t>Mr.</a:t>
                      </a:r>
                      <a:r>
                        <a:rPr lang="en-US" sz="1200" baseline="0" dirty="0">
                          <a:latin typeface="Arial Narrow" panose="020B0606020202030204" pitchFamily="34" charset="0"/>
                        </a:rPr>
                        <a:t> Hope Cervantes</a:t>
                      </a: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Karen </a:t>
                      </a:r>
                      <a:r>
                        <a:rPr lang="en-US" sz="1200" baseline="0" dirty="0" err="1">
                          <a:latin typeface="Arial Narrow" panose="020B0606020202030204" pitchFamily="34" charset="0"/>
                        </a:rPr>
                        <a:t>Dimagiba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dirty="0"/>
                        <a:t>+</a:t>
                      </a:r>
                    </a:p>
                  </a:txBody>
                  <a:tcPr/>
                </a:tc>
                <a:tc>
                  <a:txBody>
                    <a:bodyPr/>
                    <a:lstStyle/>
                    <a:p>
                      <a:pPr algn="ctr"/>
                      <a:r>
                        <a:rPr lang="en-US" sz="1200" dirty="0">
                          <a:latin typeface="Arial Narrow" panose="020B0606020202030204" pitchFamily="34" charset="0"/>
                        </a:rPr>
                        <a:t>8:30</a:t>
                      </a:r>
                      <a:r>
                        <a:rPr lang="en-US" sz="1200" baseline="0" dirty="0">
                          <a:latin typeface="Arial Narrow" panose="020B0606020202030204" pitchFamily="34" charset="0"/>
                        </a:rPr>
                        <a:t> – 10:30</a:t>
                      </a:r>
                      <a:r>
                        <a:rPr lang="en-US" sz="1200" dirty="0">
                          <a:latin typeface="Arial Narrow" panose="020B0606020202030204" pitchFamily="34" charset="0"/>
                        </a:rPr>
                        <a:t> am</a:t>
                      </a:r>
                    </a:p>
                    <a:p>
                      <a:pPr algn="ctr"/>
                      <a:r>
                        <a:rPr lang="en-US" sz="1200" dirty="0">
                          <a:latin typeface="Arial Narrow" panose="020B0606020202030204" pitchFamily="34" charset="0"/>
                        </a:rPr>
                        <a:t>Ms.</a:t>
                      </a:r>
                      <a:r>
                        <a:rPr lang="en-US" sz="1200" baseline="0" dirty="0">
                          <a:latin typeface="Arial Narrow" panose="020B0606020202030204" pitchFamily="34" charset="0"/>
                        </a:rPr>
                        <a:t> Camille </a:t>
                      </a:r>
                      <a:r>
                        <a:rPr lang="en-US" sz="1200" baseline="0" dirty="0" err="1">
                          <a:latin typeface="Arial Narrow" panose="020B0606020202030204" pitchFamily="34" charset="0"/>
                        </a:rPr>
                        <a:t>Cruscosa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4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10:00 am – 1:00</a:t>
                      </a:r>
                      <a:r>
                        <a:rPr lang="en-US" sz="1200" dirty="0">
                          <a:latin typeface="Arial Narrow" panose="020B0606020202030204" pitchFamily="34" charset="0"/>
                        </a:rPr>
                        <a:t> pm</a:t>
                      </a:r>
                    </a:p>
                    <a:p>
                      <a:pPr algn="ctr"/>
                      <a:r>
                        <a:rPr lang="en-US" sz="1200" dirty="0">
                          <a:latin typeface="Arial Narrow" panose="020B0606020202030204" pitchFamily="34" charset="0"/>
                        </a:rPr>
                        <a:t>Ms.</a:t>
                      </a:r>
                      <a:r>
                        <a:rPr lang="en-US" sz="1200" baseline="0" dirty="0">
                          <a:latin typeface="Arial Narrow" panose="020B0606020202030204" pitchFamily="34" charset="0"/>
                        </a:rPr>
                        <a:t> Fate Lucas</a:t>
                      </a:r>
                    </a:p>
                    <a:p>
                      <a:pPr algn="ctr"/>
                      <a:r>
                        <a:rPr lang="en-US" sz="1200" baseline="0" dirty="0">
                          <a:latin typeface="Arial Narrow" panose="020B0606020202030204" pitchFamily="34" charset="0"/>
                        </a:rPr>
                        <a:t>CL 3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Carrylle</a:t>
                      </a:r>
                      <a:r>
                        <a:rPr lang="en-US" sz="1200" baseline="0" dirty="0">
                          <a:latin typeface="Arial Narrow" panose="020B0606020202030204" pitchFamily="34" charset="0"/>
                        </a:rPr>
                        <a:t> Buenaventura</a:t>
                      </a:r>
                    </a:p>
                    <a:p>
                      <a:pPr algn="ctr"/>
                      <a:r>
                        <a:rPr lang="en-US" sz="1200" baseline="0" dirty="0">
                          <a:latin typeface="Arial Narrow" panose="020B0606020202030204" pitchFamily="34" charset="0"/>
                        </a:rPr>
                        <a:t>Main Court</a:t>
                      </a:r>
                      <a:endParaRPr lang="en-US" sz="1200" dirty="0">
                        <a:latin typeface="Arial Narrow" panose="020B0606020202030204" pitchFamily="34" charset="0"/>
                      </a:endParaRPr>
                    </a:p>
                  </a:txBody>
                  <a:tcPr/>
                </a:tc>
                <a:tc>
                  <a:txBody>
                    <a:bodyPr/>
                    <a:lstStyle/>
                    <a:p>
                      <a:pPr algn="ctr"/>
                      <a:r>
                        <a:rPr lang="en-US" dirty="0"/>
                        <a:t>+</a:t>
                      </a:r>
                    </a:p>
                  </a:txBody>
                  <a:tcPr/>
                </a:tc>
                <a:extLst>
                  <a:ext uri="{0D108BD9-81ED-4DB2-BD59-A6C34878D82A}">
                    <a16:rowId xmlns:a16="http://schemas.microsoft.com/office/drawing/2014/main" xmlns="" val="10002"/>
                  </a:ext>
                </a:extLst>
              </a:tr>
              <a:tr h="429558">
                <a:tc>
                  <a:txBody>
                    <a:bodyPr/>
                    <a:lstStyle/>
                    <a:p>
                      <a:pPr algn="ctr"/>
                      <a:r>
                        <a:rPr lang="en-US" dirty="0"/>
                        <a:t>+</a:t>
                      </a: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Geraldine Santos</a:t>
                      </a:r>
                    </a:p>
                    <a:p>
                      <a:pPr algn="ctr"/>
                      <a:r>
                        <a:rPr lang="en-US" sz="1200" baseline="0" dirty="0">
                          <a:latin typeface="Arial Narrow" panose="020B0606020202030204" pitchFamily="34" charset="0"/>
                        </a:rPr>
                        <a:t>CL 2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Jones </a:t>
                      </a:r>
                      <a:r>
                        <a:rPr lang="en-US" sz="1200" baseline="0" dirty="0" err="1">
                          <a:latin typeface="Arial Narrow" panose="020B0606020202030204" pitchFamily="34" charset="0"/>
                        </a:rPr>
                        <a:t>Carlstone</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103 – F1</a:t>
                      </a:r>
                      <a:endParaRPr lang="en-US" sz="18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Luke </a:t>
                      </a:r>
                      <a:r>
                        <a:rPr lang="en-US" sz="1200" baseline="0" dirty="0" err="1">
                          <a:latin typeface="Arial Narrow" panose="020B0606020202030204" pitchFamily="34" charset="0"/>
                        </a:rPr>
                        <a:t>Guevarra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1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sp>
        <p:nvSpPr>
          <p:cNvPr id="2" name="Rectangle 1"/>
          <p:cNvSpPr/>
          <p:nvPr/>
        </p:nvSpPr>
        <p:spPr>
          <a:xfrm>
            <a:off x="9427335" y="-1"/>
            <a:ext cx="2764665" cy="457200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9615852" y="150457"/>
            <a:ext cx="618186" cy="537338"/>
            <a:chOff x="2137893" y="3429000"/>
            <a:chExt cx="1068946" cy="833551"/>
          </a:xfrm>
          <a:solidFill>
            <a:schemeClr val="bg1"/>
          </a:solidFill>
        </p:grpSpPr>
        <p:sp>
          <p:nvSpPr>
            <p:cNvPr id="39" name="Flowchart: Terminator 38"/>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Terminator 40"/>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Terminator 41"/>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9437825" y="940848"/>
            <a:ext cx="2764800" cy="720000"/>
            <a:chOff x="9437825" y="940848"/>
            <a:chExt cx="2764800" cy="720000"/>
          </a:xfrm>
        </p:grpSpPr>
        <p:sp>
          <p:nvSpPr>
            <p:cNvPr id="19" name="Rectangle 18"/>
            <p:cNvSpPr/>
            <p:nvPr/>
          </p:nvSpPr>
          <p:spPr>
            <a:xfrm>
              <a:off x="9437825" y="940848"/>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dirty="0">
                  <a:latin typeface="Cooper Black" panose="0208090404030B020404" pitchFamily="18" charset="0"/>
                </a:rPr>
                <a:t>ABOUT</a:t>
              </a:r>
            </a:p>
          </p:txBody>
        </p:sp>
        <p:pic>
          <p:nvPicPr>
            <p:cNvPr id="2050" name="Picture 2" descr="Questions sign #AD , #Paid, #Ad, #sign, #Questions | Question sign ..."/>
            <p:cNvPicPr>
              <a:picLocks noChangeAspect="1" noChangeArrowheads="1"/>
            </p:cNvPicPr>
            <p:nvPr/>
          </p:nvPicPr>
          <p:blipFill>
            <a:blip r:embed="rId6" cstate="print">
              <a:biLevel thresh="25000"/>
              <a:extLst>
                <a:ext uri="{28A0092B-C50C-407E-A947-70E740481C1C}">
                  <a14:useLocalDpi xmlns:a14="http://schemas.microsoft.com/office/drawing/2010/main" val="0"/>
                </a:ext>
              </a:extLst>
            </a:blip>
            <a:srcRect/>
            <a:stretch>
              <a:fillRect/>
            </a:stretch>
          </p:blipFill>
          <p:spPr bwMode="auto">
            <a:xfrm>
              <a:off x="9493153" y="1059511"/>
              <a:ext cx="449227" cy="4492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p:cNvGrpSpPr/>
          <p:nvPr/>
        </p:nvGrpSpPr>
        <p:grpSpPr>
          <a:xfrm>
            <a:off x="9425537" y="1675122"/>
            <a:ext cx="2777088" cy="720000"/>
            <a:chOff x="9425537" y="1675122"/>
            <a:chExt cx="2777088" cy="720000"/>
          </a:xfrm>
        </p:grpSpPr>
        <p:sp>
          <p:nvSpPr>
            <p:cNvPr id="48" name="Rectangle 47">
              <a:hlinkClick r:id="rId7" action="ppaction://hlinksldjump"/>
            </p:cNvPr>
            <p:cNvSpPr/>
            <p:nvPr/>
          </p:nvSpPr>
          <p:spPr>
            <a:xfrm>
              <a:off x="9437825" y="1675122"/>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oper Black" panose="0208090404030B020404" pitchFamily="18" charset="0"/>
                </a:rPr>
                <a:t>          LOG OUT</a:t>
              </a:r>
            </a:p>
          </p:txBody>
        </p:sp>
        <p:pic>
          <p:nvPicPr>
            <p:cNvPr id="2056" name="Picture 8" descr="Power-off2 PNG, SVG Clip art for Web - Download Clip Art, PNG Icon Arts">
              <a:hlinkClick r:id="rId7" action="ppaction://hlinksldjump"/>
            </p:cNvPr>
            <p:cNvPicPr>
              <a:picLocks noChangeAspect="1" noChangeArrowheads="1"/>
            </p:cNvPicPr>
            <p:nvPr/>
          </p:nvPicPr>
          <p:blipFill>
            <a:blip r:embed="rId8" cstate="print">
              <a:biLevel thresh="25000"/>
              <a:extLst>
                <a:ext uri="{28A0092B-C50C-407E-A947-70E740481C1C}">
                  <a14:useLocalDpi xmlns:a14="http://schemas.microsoft.com/office/drawing/2010/main" val="0"/>
                </a:ext>
              </a:extLst>
            </a:blip>
            <a:srcRect/>
            <a:stretch>
              <a:fillRect/>
            </a:stretch>
          </p:blipFill>
          <p:spPr bwMode="auto">
            <a:xfrm>
              <a:off x="9425537" y="1714658"/>
              <a:ext cx="640928" cy="640928"/>
            </a:xfrm>
            <a:prstGeom prst="rect">
              <a:avLst/>
            </a:prstGeom>
            <a:noFill/>
            <a:extLst>
              <a:ext uri="{909E8E84-426E-40DD-AFC4-6F175D3DCCD1}">
                <a14:hiddenFill xmlns:a14="http://schemas.microsoft.com/office/drawing/2010/main">
                  <a:solidFill>
                    <a:srgbClr val="FFFFFF"/>
                  </a:solidFill>
                </a14:hiddenFill>
              </a:ext>
            </a:extLst>
          </p:spPr>
        </p:pic>
      </p:grpSp>
      <p:pic>
        <p:nvPicPr>
          <p:cNvPr id="43" name="Picture 4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2240482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8122"/>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sp>
            <p:nvSpPr>
              <p:cNvPr id="21" name="Isosceles Triangle 20">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102</a:t>
                </a:r>
              </a:p>
            </p:txBody>
          </p:sp>
          <p:sp>
            <p:nvSpPr>
              <p:cNvPr id="35" name="Isosceles Triangle 34">
                <a:hlinkClick r:id="rId8"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535271238"/>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Kyle </a:t>
                      </a:r>
                      <a:r>
                        <a:rPr lang="en-US" sz="1200" baseline="0" dirty="0" err="1">
                          <a:latin typeface="Arial Narrow" panose="020B0606020202030204" pitchFamily="34" charset="0"/>
                        </a:rPr>
                        <a:t>Lomogda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7:00 – 9:00</a:t>
                      </a:r>
                      <a:r>
                        <a:rPr lang="en-US" sz="1200" dirty="0">
                          <a:latin typeface="Arial Narrow" panose="020B0606020202030204" pitchFamily="34" charset="0"/>
                        </a:rPr>
                        <a:t> am</a:t>
                      </a:r>
                    </a:p>
                    <a:p>
                      <a:pPr algn="ctr"/>
                      <a:r>
                        <a:rPr lang="en-US" sz="1200" dirty="0">
                          <a:latin typeface="Arial Narrow" panose="020B0606020202030204" pitchFamily="34" charset="0"/>
                        </a:rPr>
                        <a:t>Mr.</a:t>
                      </a:r>
                      <a:r>
                        <a:rPr lang="en-US" sz="1200" baseline="0" dirty="0">
                          <a:latin typeface="Arial Narrow" panose="020B0606020202030204" pitchFamily="34" charset="0"/>
                        </a:rPr>
                        <a:t> Hope Cervantes</a:t>
                      </a: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Karen </a:t>
                      </a:r>
                      <a:r>
                        <a:rPr lang="en-US" sz="1200" baseline="0" dirty="0" err="1">
                          <a:latin typeface="Arial Narrow" panose="020B0606020202030204" pitchFamily="34" charset="0"/>
                        </a:rPr>
                        <a:t>Dimagiba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dirty="0"/>
                        <a:t>+</a:t>
                      </a:r>
                    </a:p>
                  </a:txBody>
                  <a:tcPr/>
                </a:tc>
                <a:tc>
                  <a:txBody>
                    <a:bodyPr/>
                    <a:lstStyle/>
                    <a:p>
                      <a:pPr algn="ctr"/>
                      <a:r>
                        <a:rPr lang="en-US" sz="1200" dirty="0">
                          <a:latin typeface="Arial Narrow" panose="020B0606020202030204" pitchFamily="34" charset="0"/>
                        </a:rPr>
                        <a:t>8:30</a:t>
                      </a:r>
                      <a:r>
                        <a:rPr lang="en-US" sz="1200" baseline="0" dirty="0">
                          <a:latin typeface="Arial Narrow" panose="020B0606020202030204" pitchFamily="34" charset="0"/>
                        </a:rPr>
                        <a:t> – 10:30</a:t>
                      </a:r>
                      <a:r>
                        <a:rPr lang="en-US" sz="1200" dirty="0">
                          <a:latin typeface="Arial Narrow" panose="020B0606020202030204" pitchFamily="34" charset="0"/>
                        </a:rPr>
                        <a:t> am</a:t>
                      </a:r>
                    </a:p>
                    <a:p>
                      <a:pPr algn="ctr"/>
                      <a:r>
                        <a:rPr lang="en-US" sz="1200" dirty="0">
                          <a:latin typeface="Arial Narrow" panose="020B0606020202030204" pitchFamily="34" charset="0"/>
                        </a:rPr>
                        <a:t>Ms.</a:t>
                      </a:r>
                      <a:r>
                        <a:rPr lang="en-US" sz="1200" baseline="0" dirty="0">
                          <a:latin typeface="Arial Narrow" panose="020B0606020202030204" pitchFamily="34" charset="0"/>
                        </a:rPr>
                        <a:t> Camille </a:t>
                      </a:r>
                      <a:r>
                        <a:rPr lang="en-US" sz="1200" baseline="0" dirty="0" err="1">
                          <a:latin typeface="Arial Narrow" panose="020B0606020202030204" pitchFamily="34" charset="0"/>
                        </a:rPr>
                        <a:t>Cruscosa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4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10:00 am – 1:00</a:t>
                      </a:r>
                      <a:r>
                        <a:rPr lang="en-US" sz="1200" dirty="0">
                          <a:latin typeface="Arial Narrow" panose="020B0606020202030204" pitchFamily="34" charset="0"/>
                        </a:rPr>
                        <a:t> pm</a:t>
                      </a:r>
                    </a:p>
                    <a:p>
                      <a:pPr algn="ctr"/>
                      <a:r>
                        <a:rPr lang="en-US" sz="1200" dirty="0">
                          <a:latin typeface="Arial Narrow" panose="020B0606020202030204" pitchFamily="34" charset="0"/>
                        </a:rPr>
                        <a:t>Ms.</a:t>
                      </a:r>
                      <a:r>
                        <a:rPr lang="en-US" sz="1200" baseline="0" dirty="0">
                          <a:latin typeface="Arial Narrow" panose="020B0606020202030204" pitchFamily="34" charset="0"/>
                        </a:rPr>
                        <a:t> Fate Lucas</a:t>
                      </a:r>
                    </a:p>
                    <a:p>
                      <a:pPr algn="ctr"/>
                      <a:r>
                        <a:rPr lang="en-US" sz="1200" baseline="0" dirty="0">
                          <a:latin typeface="Arial Narrow" panose="020B0606020202030204" pitchFamily="34" charset="0"/>
                        </a:rPr>
                        <a:t>CL 3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Carrylle</a:t>
                      </a:r>
                      <a:r>
                        <a:rPr lang="en-US" sz="1200" baseline="0" dirty="0">
                          <a:latin typeface="Arial Narrow" panose="020B0606020202030204" pitchFamily="34" charset="0"/>
                        </a:rPr>
                        <a:t> Buenaventura</a:t>
                      </a:r>
                    </a:p>
                    <a:p>
                      <a:pPr algn="ctr"/>
                      <a:r>
                        <a:rPr lang="en-US" sz="1200" baseline="0" dirty="0">
                          <a:latin typeface="Arial Narrow" panose="020B0606020202030204" pitchFamily="34" charset="0"/>
                        </a:rPr>
                        <a:t>Main Court</a:t>
                      </a:r>
                      <a:endParaRPr lang="en-US" sz="1200" dirty="0">
                        <a:latin typeface="Arial Narrow" panose="020B0606020202030204" pitchFamily="34" charset="0"/>
                      </a:endParaRPr>
                    </a:p>
                  </a:txBody>
                  <a:tcPr/>
                </a:tc>
                <a:tc>
                  <a:txBody>
                    <a:bodyPr/>
                    <a:lstStyle/>
                    <a:p>
                      <a:pPr algn="ctr"/>
                      <a:r>
                        <a:rPr lang="en-US" dirty="0"/>
                        <a:t>+</a:t>
                      </a:r>
                    </a:p>
                  </a:txBody>
                  <a:tcPr/>
                </a:tc>
                <a:extLst>
                  <a:ext uri="{0D108BD9-81ED-4DB2-BD59-A6C34878D82A}">
                    <a16:rowId xmlns:a16="http://schemas.microsoft.com/office/drawing/2014/main" xmlns="" val="10002"/>
                  </a:ext>
                </a:extLst>
              </a:tr>
              <a:tr h="429558">
                <a:tc>
                  <a:txBody>
                    <a:bodyPr/>
                    <a:lstStyle/>
                    <a:p>
                      <a:pPr algn="ctr"/>
                      <a:r>
                        <a:rPr lang="en-US" dirty="0"/>
                        <a:t>+</a:t>
                      </a: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Geraldine Santos</a:t>
                      </a:r>
                    </a:p>
                    <a:p>
                      <a:pPr algn="ctr"/>
                      <a:r>
                        <a:rPr lang="en-US" sz="1200" baseline="0" dirty="0">
                          <a:latin typeface="Arial Narrow" panose="020B0606020202030204" pitchFamily="34" charset="0"/>
                        </a:rPr>
                        <a:t>CL 2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Jones </a:t>
                      </a:r>
                      <a:r>
                        <a:rPr lang="en-US" sz="1200" baseline="0" dirty="0" err="1">
                          <a:latin typeface="Arial Narrow" panose="020B0606020202030204" pitchFamily="34" charset="0"/>
                        </a:rPr>
                        <a:t>Carlstone</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103 – F1</a:t>
                      </a:r>
                      <a:endParaRPr lang="en-US" sz="18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Luke </a:t>
                      </a:r>
                      <a:r>
                        <a:rPr lang="en-US" sz="1200" baseline="0" dirty="0" err="1">
                          <a:latin typeface="Arial Narrow" panose="020B0606020202030204" pitchFamily="34" charset="0"/>
                        </a:rPr>
                        <a:t>Guevarra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1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036031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620" y="128789"/>
            <a:ext cx="3656526" cy="502277"/>
          </a:xfrm>
        </p:spPr>
        <p:txBody>
          <a:bodyPr>
            <a:noAutofit/>
          </a:bodyPr>
          <a:lstStyle/>
          <a:p>
            <a:pPr algn="ctr"/>
            <a:r>
              <a:rPr lang="en-US" sz="1800" i="1" dirty="0">
                <a:latin typeface="Arial Rounded MT Bold" panose="020F0704030504030204" pitchFamily="34" charset="0"/>
              </a:rPr>
              <a:t>BACKGROUND OF THE STUDY</a:t>
            </a:r>
          </a:p>
        </p:txBody>
      </p:sp>
      <p:sp>
        <p:nvSpPr>
          <p:cNvPr id="3" name="Content Placeholder 2"/>
          <p:cNvSpPr>
            <a:spLocks noGrp="1"/>
          </p:cNvSpPr>
          <p:nvPr>
            <p:ph idx="1"/>
          </p:nvPr>
        </p:nvSpPr>
        <p:spPr>
          <a:xfrm>
            <a:off x="616576" y="607938"/>
            <a:ext cx="10958848" cy="5642125"/>
          </a:xfrm>
        </p:spPr>
        <p:txBody>
          <a:bodyPr>
            <a:noAutofit/>
          </a:bodyPr>
          <a:lstStyle/>
          <a:p>
            <a:pPr eaLnBrk="0" fontAlgn="base" hangingPunct="0">
              <a:lnSpc>
                <a:spcPct val="150000"/>
              </a:lnSpc>
              <a:spcBef>
                <a:spcPct val="0"/>
              </a:spcBef>
              <a:spcAft>
                <a:spcPct val="0"/>
              </a:spcAft>
            </a:pPr>
            <a:r>
              <a:rPr lang="en-US" sz="2400" dirty="0">
                <a:solidFill>
                  <a:schemeClr val="tx1">
                    <a:lumMod val="95000"/>
                    <a:lumOff val="5000"/>
                  </a:schemeClr>
                </a:solidFill>
                <a:latin typeface="Arial Rounded MT Bold" panose="020F0704030504030204" pitchFamily="34" charset="0"/>
              </a:rPr>
              <a:t>Conflicts over scheduling cause inefficiencies and disruptions in educational settings. </a:t>
            </a:r>
          </a:p>
          <a:p>
            <a:pPr eaLnBrk="0" fontAlgn="base" hangingPunct="0">
              <a:lnSpc>
                <a:spcPct val="150000"/>
              </a:lnSpc>
              <a:spcBef>
                <a:spcPct val="0"/>
              </a:spcBef>
              <a:spcAft>
                <a:spcPct val="0"/>
              </a:spcAft>
            </a:pPr>
            <a:endParaRPr lang="en-US" sz="2400" dirty="0">
              <a:solidFill>
                <a:schemeClr val="tx1">
                  <a:lumMod val="95000"/>
                  <a:lumOff val="5000"/>
                </a:schemeClr>
              </a:solidFill>
              <a:latin typeface="Arial Rounded MT Bold" panose="020F0704030504030204" pitchFamily="34" charset="0"/>
            </a:endParaRPr>
          </a:p>
          <a:p>
            <a:pPr eaLnBrk="0" fontAlgn="base" hangingPunct="0">
              <a:lnSpc>
                <a:spcPct val="150000"/>
              </a:lnSpc>
              <a:spcBef>
                <a:spcPct val="0"/>
              </a:spcBef>
              <a:spcAft>
                <a:spcPct val="0"/>
              </a:spcAft>
            </a:pPr>
            <a:r>
              <a:rPr lang="en-US" sz="2400" dirty="0">
                <a:solidFill>
                  <a:schemeClr val="tx1">
                    <a:lumMod val="95000"/>
                    <a:lumOff val="5000"/>
                  </a:schemeClr>
                </a:solidFill>
                <a:latin typeface="Arial Rounded MT Bold" panose="020F0704030504030204" pitchFamily="34" charset="0"/>
              </a:rPr>
              <a:t>The manual systems in use today are laborious and prone to errors. </a:t>
            </a:r>
          </a:p>
          <a:p>
            <a:pPr eaLnBrk="0" fontAlgn="base" hangingPunct="0">
              <a:lnSpc>
                <a:spcPct val="150000"/>
              </a:lnSpc>
              <a:spcBef>
                <a:spcPct val="0"/>
              </a:spcBef>
              <a:spcAft>
                <a:spcPct val="0"/>
              </a:spcAft>
            </a:pPr>
            <a:endParaRPr lang="en-US" sz="2400" dirty="0">
              <a:solidFill>
                <a:schemeClr val="tx1">
                  <a:lumMod val="95000"/>
                  <a:lumOff val="5000"/>
                </a:schemeClr>
              </a:solidFill>
              <a:latin typeface="Arial Rounded MT Bold" panose="020F0704030504030204" pitchFamily="34" charset="0"/>
            </a:endParaRPr>
          </a:p>
          <a:p>
            <a:pPr eaLnBrk="0" fontAlgn="base" hangingPunct="0">
              <a:lnSpc>
                <a:spcPct val="150000"/>
              </a:lnSpc>
              <a:spcBef>
                <a:spcPct val="0"/>
              </a:spcBef>
              <a:spcAft>
                <a:spcPct val="0"/>
              </a:spcAft>
            </a:pPr>
            <a:r>
              <a:rPr lang="en-US" sz="2400" dirty="0">
                <a:solidFill>
                  <a:schemeClr val="tx1">
                    <a:lumMod val="95000"/>
                    <a:lumOff val="5000"/>
                  </a:schemeClr>
                </a:solidFill>
                <a:latin typeface="Arial Rounded MT Bold" panose="020F0704030504030204" pitchFamily="34" charset="0"/>
              </a:rPr>
              <a:t>Automated solutions that minimize human error and maximize resource utilization are becoming more and more necessary. </a:t>
            </a:r>
          </a:p>
          <a:p>
            <a:pPr eaLnBrk="0" fontAlgn="base" hangingPunct="0">
              <a:lnSpc>
                <a:spcPct val="150000"/>
              </a:lnSpc>
              <a:spcBef>
                <a:spcPct val="0"/>
              </a:spcBef>
              <a:spcAft>
                <a:spcPct val="0"/>
              </a:spcAft>
            </a:pPr>
            <a:endParaRPr lang="en-US" sz="2400" dirty="0">
              <a:solidFill>
                <a:schemeClr val="tx1">
                  <a:lumMod val="95000"/>
                  <a:lumOff val="5000"/>
                </a:schemeClr>
              </a:solidFill>
              <a:latin typeface="Arial Rounded MT Bold" panose="020F0704030504030204" pitchFamily="34" charset="0"/>
            </a:endParaRPr>
          </a:p>
          <a:p>
            <a:pPr eaLnBrk="0" fontAlgn="base" hangingPunct="0">
              <a:lnSpc>
                <a:spcPct val="150000"/>
              </a:lnSpc>
              <a:spcBef>
                <a:spcPct val="0"/>
              </a:spcBef>
              <a:spcAft>
                <a:spcPct val="0"/>
              </a:spcAft>
            </a:pPr>
            <a:r>
              <a:rPr lang="en-US" sz="2400" dirty="0">
                <a:solidFill>
                  <a:schemeClr val="tx1">
                    <a:lumMod val="95000"/>
                    <a:lumOff val="5000"/>
                  </a:schemeClr>
                </a:solidFill>
                <a:latin typeface="Arial Rounded MT Bold" panose="020F0704030504030204" pitchFamily="34" charset="0"/>
              </a:rPr>
              <a:t>Our research develops a real-time system specifically designed for educational settings in order to overcome these issues.</a:t>
            </a:r>
          </a:p>
        </p:txBody>
      </p:sp>
      <p:pic>
        <p:nvPicPr>
          <p:cNvPr id="4" name="Picture 3">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37542" y="128789"/>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8364278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sp>
            <p:nvSpPr>
              <p:cNvPr id="21" name="Isosceles Triangle 20">
                <a:hlinkClick r:id="rId6" action="ppaction://hlinksldjump"/>
              </p:cNvPr>
              <p:cNvSpPr/>
              <p:nvPr/>
            </p:nvSpPr>
            <p:spPr>
              <a:xfrm>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102</a:t>
                </a:r>
              </a:p>
            </p:txBody>
          </p:sp>
          <p:sp>
            <p:nvSpPr>
              <p:cNvPr id="35" name="Isosceles Triangle 34">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535271238"/>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Kyle </a:t>
                      </a:r>
                      <a:r>
                        <a:rPr lang="en-US" sz="1200" baseline="0" dirty="0" err="1">
                          <a:latin typeface="Arial Narrow" panose="020B0606020202030204" pitchFamily="34" charset="0"/>
                        </a:rPr>
                        <a:t>Lomogda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7:00 – 9:00</a:t>
                      </a:r>
                      <a:r>
                        <a:rPr lang="en-US" sz="1200" dirty="0">
                          <a:latin typeface="Arial Narrow" panose="020B0606020202030204" pitchFamily="34" charset="0"/>
                        </a:rPr>
                        <a:t> am</a:t>
                      </a:r>
                    </a:p>
                    <a:p>
                      <a:pPr algn="ctr"/>
                      <a:r>
                        <a:rPr lang="en-US" sz="1200" dirty="0">
                          <a:latin typeface="Arial Narrow" panose="020B0606020202030204" pitchFamily="34" charset="0"/>
                        </a:rPr>
                        <a:t>Mr.</a:t>
                      </a:r>
                      <a:r>
                        <a:rPr lang="en-US" sz="1200" baseline="0" dirty="0">
                          <a:latin typeface="Arial Narrow" panose="020B0606020202030204" pitchFamily="34" charset="0"/>
                        </a:rPr>
                        <a:t> Hope Cervantes</a:t>
                      </a: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Karen </a:t>
                      </a:r>
                      <a:r>
                        <a:rPr lang="en-US" sz="1200" baseline="0" dirty="0" err="1">
                          <a:latin typeface="Arial Narrow" panose="020B0606020202030204" pitchFamily="34" charset="0"/>
                        </a:rPr>
                        <a:t>Dimagiba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dirty="0"/>
                        <a:t>+</a:t>
                      </a:r>
                    </a:p>
                  </a:txBody>
                  <a:tcPr/>
                </a:tc>
                <a:tc>
                  <a:txBody>
                    <a:bodyPr/>
                    <a:lstStyle/>
                    <a:p>
                      <a:pPr algn="ctr"/>
                      <a:r>
                        <a:rPr lang="en-US" sz="1200" dirty="0">
                          <a:latin typeface="Arial Narrow" panose="020B0606020202030204" pitchFamily="34" charset="0"/>
                        </a:rPr>
                        <a:t>8:30</a:t>
                      </a:r>
                      <a:r>
                        <a:rPr lang="en-US" sz="1200" baseline="0" dirty="0">
                          <a:latin typeface="Arial Narrow" panose="020B0606020202030204" pitchFamily="34" charset="0"/>
                        </a:rPr>
                        <a:t> – 10:30</a:t>
                      </a:r>
                      <a:r>
                        <a:rPr lang="en-US" sz="1200" dirty="0">
                          <a:latin typeface="Arial Narrow" panose="020B0606020202030204" pitchFamily="34" charset="0"/>
                        </a:rPr>
                        <a:t> am</a:t>
                      </a:r>
                    </a:p>
                    <a:p>
                      <a:pPr algn="ctr"/>
                      <a:r>
                        <a:rPr lang="en-US" sz="1200" dirty="0">
                          <a:latin typeface="Arial Narrow" panose="020B0606020202030204" pitchFamily="34" charset="0"/>
                        </a:rPr>
                        <a:t>Ms.</a:t>
                      </a:r>
                      <a:r>
                        <a:rPr lang="en-US" sz="1200" baseline="0" dirty="0">
                          <a:latin typeface="Arial Narrow" panose="020B0606020202030204" pitchFamily="34" charset="0"/>
                        </a:rPr>
                        <a:t> Camille </a:t>
                      </a:r>
                      <a:r>
                        <a:rPr lang="en-US" sz="1200" baseline="0" dirty="0" err="1">
                          <a:latin typeface="Arial Narrow" panose="020B0606020202030204" pitchFamily="34" charset="0"/>
                        </a:rPr>
                        <a:t>Cruscosa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4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10:00 am – 1:00</a:t>
                      </a:r>
                      <a:r>
                        <a:rPr lang="en-US" sz="1200" dirty="0">
                          <a:latin typeface="Arial Narrow" panose="020B0606020202030204" pitchFamily="34" charset="0"/>
                        </a:rPr>
                        <a:t> pm</a:t>
                      </a:r>
                    </a:p>
                    <a:p>
                      <a:pPr algn="ctr"/>
                      <a:r>
                        <a:rPr lang="en-US" sz="1200" dirty="0">
                          <a:latin typeface="Arial Narrow" panose="020B0606020202030204" pitchFamily="34" charset="0"/>
                        </a:rPr>
                        <a:t>Ms.</a:t>
                      </a:r>
                      <a:r>
                        <a:rPr lang="en-US" sz="1200" baseline="0" dirty="0">
                          <a:latin typeface="Arial Narrow" panose="020B0606020202030204" pitchFamily="34" charset="0"/>
                        </a:rPr>
                        <a:t> Fate Lucas</a:t>
                      </a:r>
                    </a:p>
                    <a:p>
                      <a:pPr algn="ctr"/>
                      <a:r>
                        <a:rPr lang="en-US" sz="1200" baseline="0" dirty="0">
                          <a:latin typeface="Arial Narrow" panose="020B0606020202030204" pitchFamily="34" charset="0"/>
                        </a:rPr>
                        <a:t>CL 3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Carrylle</a:t>
                      </a:r>
                      <a:r>
                        <a:rPr lang="en-US" sz="1200" baseline="0" dirty="0">
                          <a:latin typeface="Arial Narrow" panose="020B0606020202030204" pitchFamily="34" charset="0"/>
                        </a:rPr>
                        <a:t> Buenaventura</a:t>
                      </a:r>
                    </a:p>
                    <a:p>
                      <a:pPr algn="ctr"/>
                      <a:r>
                        <a:rPr lang="en-US" sz="1200" baseline="0" dirty="0">
                          <a:latin typeface="Arial Narrow" panose="020B0606020202030204" pitchFamily="34" charset="0"/>
                        </a:rPr>
                        <a:t>Main Court</a:t>
                      </a:r>
                      <a:endParaRPr lang="en-US" sz="1200" dirty="0">
                        <a:latin typeface="Arial Narrow" panose="020B0606020202030204" pitchFamily="34" charset="0"/>
                      </a:endParaRPr>
                    </a:p>
                  </a:txBody>
                  <a:tcPr/>
                </a:tc>
                <a:tc>
                  <a:txBody>
                    <a:bodyPr/>
                    <a:lstStyle/>
                    <a:p>
                      <a:pPr algn="ctr"/>
                      <a:r>
                        <a:rPr lang="en-US" dirty="0"/>
                        <a:t>+</a:t>
                      </a:r>
                    </a:p>
                  </a:txBody>
                  <a:tcPr/>
                </a:tc>
                <a:extLst>
                  <a:ext uri="{0D108BD9-81ED-4DB2-BD59-A6C34878D82A}">
                    <a16:rowId xmlns:a16="http://schemas.microsoft.com/office/drawing/2014/main" xmlns="" val="10002"/>
                  </a:ext>
                </a:extLst>
              </a:tr>
              <a:tr h="429558">
                <a:tc>
                  <a:txBody>
                    <a:bodyPr/>
                    <a:lstStyle/>
                    <a:p>
                      <a:pPr algn="ctr"/>
                      <a:r>
                        <a:rPr lang="en-US" dirty="0"/>
                        <a:t>+</a:t>
                      </a: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Geraldine Santos</a:t>
                      </a:r>
                    </a:p>
                    <a:p>
                      <a:pPr algn="ctr"/>
                      <a:r>
                        <a:rPr lang="en-US" sz="1200" baseline="0" dirty="0">
                          <a:latin typeface="Arial Narrow" panose="020B0606020202030204" pitchFamily="34" charset="0"/>
                        </a:rPr>
                        <a:t>CL 2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Jones </a:t>
                      </a:r>
                      <a:r>
                        <a:rPr lang="en-US" sz="1200" baseline="0" dirty="0" err="1">
                          <a:latin typeface="Arial Narrow" panose="020B0606020202030204" pitchFamily="34" charset="0"/>
                        </a:rPr>
                        <a:t>Carlstone</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103 – F1</a:t>
                      </a:r>
                      <a:endParaRPr lang="en-US" sz="18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Luke </a:t>
                      </a:r>
                      <a:r>
                        <a:rPr lang="en-US" sz="1200" baseline="0" dirty="0" err="1">
                          <a:latin typeface="Arial Narrow" panose="020B0606020202030204" pitchFamily="34" charset="0"/>
                        </a:rPr>
                        <a:t>Guevarra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1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sp>
        <p:nvSpPr>
          <p:cNvPr id="31" name="Rectangle 30">
            <a:hlinkClick r:id="rId8" action="ppaction://hlinksldjump"/>
          </p:cNvPr>
          <p:cNvSpPr/>
          <p:nvPr/>
        </p:nvSpPr>
        <p:spPr>
          <a:xfrm>
            <a:off x="3054923" y="3000636"/>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MAIN</a:t>
            </a:r>
          </a:p>
        </p:txBody>
      </p:sp>
      <p:pic>
        <p:nvPicPr>
          <p:cNvPr id="36" name="Picture 3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43" name="Group 42">
            <a:extLst>
              <a:ext uri="{FF2B5EF4-FFF2-40B4-BE49-F238E27FC236}">
                <a16:creationId xmlns:a16="http://schemas.microsoft.com/office/drawing/2014/main" xmlns="" id="{E18A8CE4-6A5D-404A-8302-7AB0E68FF34E}"/>
              </a:ext>
            </a:extLst>
          </p:cNvPr>
          <p:cNvGrpSpPr/>
          <p:nvPr/>
        </p:nvGrpSpPr>
        <p:grpSpPr>
          <a:xfrm>
            <a:off x="11281894" y="158122"/>
            <a:ext cx="618186" cy="537338"/>
            <a:chOff x="2137893" y="3429000"/>
            <a:chExt cx="1068946" cy="833551"/>
          </a:xfrm>
          <a:solidFill>
            <a:schemeClr val="bg1"/>
          </a:solidFill>
        </p:grpSpPr>
        <p:sp>
          <p:nvSpPr>
            <p:cNvPr id="44" name="Flowchart: Terminator 43">
              <a:hlinkClick r:id="rId10" action="ppaction://hlinksldjump"/>
              <a:extLst>
                <a:ext uri="{FF2B5EF4-FFF2-40B4-BE49-F238E27FC236}">
                  <a16:creationId xmlns:a16="http://schemas.microsoft.com/office/drawing/2014/main" xmlns="" id="{660AF9DB-1FA0-4032-9CF6-4DDA8081B0FE}"/>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Terminator 44">
              <a:hlinkClick r:id="rId10" action="ppaction://hlinksldjump"/>
              <a:extLst>
                <a:ext uri="{FF2B5EF4-FFF2-40B4-BE49-F238E27FC236}">
                  <a16:creationId xmlns:a16="http://schemas.microsoft.com/office/drawing/2014/main" xmlns="" id="{F5F23559-D937-4C8A-9B36-58365874AD78}"/>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lowchart: Terminator 45">
              <a:hlinkClick r:id="rId10" action="ppaction://hlinksldjump"/>
              <a:extLst>
                <a:ext uri="{FF2B5EF4-FFF2-40B4-BE49-F238E27FC236}">
                  <a16:creationId xmlns:a16="http://schemas.microsoft.com/office/drawing/2014/main" xmlns="" id="{B482FF77-EE3B-402E-B6FD-4278A3C4B3CF}"/>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765699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MAIN</a:t>
                </a:r>
              </a:p>
            </p:txBody>
          </p:sp>
          <p:sp>
            <p:nvSpPr>
              <p:cNvPr id="21" name="Isosceles Triangle 20">
                <a:hlinkClick r:id="rId6"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102</a:t>
                </a:r>
              </a:p>
            </p:txBody>
          </p:sp>
          <p:sp>
            <p:nvSpPr>
              <p:cNvPr id="35" name="Isosceles Triangle 34">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535271238"/>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Kyle </a:t>
                      </a:r>
                      <a:r>
                        <a:rPr lang="en-US" sz="1200" baseline="0" dirty="0" err="1">
                          <a:latin typeface="Arial Narrow" panose="020B0606020202030204" pitchFamily="34" charset="0"/>
                        </a:rPr>
                        <a:t>Lomogda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7:00 – 9:00</a:t>
                      </a:r>
                      <a:r>
                        <a:rPr lang="en-US" sz="1200" dirty="0">
                          <a:latin typeface="Arial Narrow" panose="020B0606020202030204" pitchFamily="34" charset="0"/>
                        </a:rPr>
                        <a:t> am</a:t>
                      </a:r>
                    </a:p>
                    <a:p>
                      <a:pPr algn="ctr"/>
                      <a:r>
                        <a:rPr lang="en-US" sz="1200" dirty="0">
                          <a:latin typeface="Arial Narrow" panose="020B0606020202030204" pitchFamily="34" charset="0"/>
                        </a:rPr>
                        <a:t>Mr.</a:t>
                      </a:r>
                      <a:r>
                        <a:rPr lang="en-US" sz="1200" baseline="0" dirty="0">
                          <a:latin typeface="Arial Narrow" panose="020B0606020202030204" pitchFamily="34" charset="0"/>
                        </a:rPr>
                        <a:t> Hope Cervantes</a:t>
                      </a: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Karen </a:t>
                      </a:r>
                      <a:r>
                        <a:rPr lang="en-US" sz="1200" baseline="0" dirty="0" err="1">
                          <a:latin typeface="Arial Narrow" panose="020B0606020202030204" pitchFamily="34" charset="0"/>
                        </a:rPr>
                        <a:t>Dimagiba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dirty="0"/>
                        <a:t>+</a:t>
                      </a:r>
                    </a:p>
                  </a:txBody>
                  <a:tcPr/>
                </a:tc>
                <a:tc>
                  <a:txBody>
                    <a:bodyPr/>
                    <a:lstStyle/>
                    <a:p>
                      <a:pPr algn="ctr"/>
                      <a:r>
                        <a:rPr lang="en-US" sz="1200" dirty="0">
                          <a:latin typeface="Arial Narrow" panose="020B0606020202030204" pitchFamily="34" charset="0"/>
                        </a:rPr>
                        <a:t>8:30</a:t>
                      </a:r>
                      <a:r>
                        <a:rPr lang="en-US" sz="1200" baseline="0" dirty="0">
                          <a:latin typeface="Arial Narrow" panose="020B0606020202030204" pitchFamily="34" charset="0"/>
                        </a:rPr>
                        <a:t> – 10:30</a:t>
                      </a:r>
                      <a:r>
                        <a:rPr lang="en-US" sz="1200" dirty="0">
                          <a:latin typeface="Arial Narrow" panose="020B0606020202030204" pitchFamily="34" charset="0"/>
                        </a:rPr>
                        <a:t> am</a:t>
                      </a:r>
                    </a:p>
                    <a:p>
                      <a:pPr algn="ctr"/>
                      <a:r>
                        <a:rPr lang="en-US" sz="1200" dirty="0">
                          <a:latin typeface="Arial Narrow" panose="020B0606020202030204" pitchFamily="34" charset="0"/>
                        </a:rPr>
                        <a:t>Ms.</a:t>
                      </a:r>
                      <a:r>
                        <a:rPr lang="en-US" sz="1200" baseline="0" dirty="0">
                          <a:latin typeface="Arial Narrow" panose="020B0606020202030204" pitchFamily="34" charset="0"/>
                        </a:rPr>
                        <a:t> Camille </a:t>
                      </a:r>
                      <a:r>
                        <a:rPr lang="en-US" sz="1200" baseline="0" dirty="0" err="1">
                          <a:latin typeface="Arial Narrow" panose="020B0606020202030204" pitchFamily="34" charset="0"/>
                        </a:rPr>
                        <a:t>Cruscosa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4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10:00 am – 1:00</a:t>
                      </a:r>
                      <a:r>
                        <a:rPr lang="en-US" sz="1200" dirty="0">
                          <a:latin typeface="Arial Narrow" panose="020B0606020202030204" pitchFamily="34" charset="0"/>
                        </a:rPr>
                        <a:t> pm</a:t>
                      </a:r>
                    </a:p>
                    <a:p>
                      <a:pPr algn="ctr"/>
                      <a:r>
                        <a:rPr lang="en-US" sz="1200" dirty="0">
                          <a:latin typeface="Arial Narrow" panose="020B0606020202030204" pitchFamily="34" charset="0"/>
                        </a:rPr>
                        <a:t>Ms.</a:t>
                      </a:r>
                      <a:r>
                        <a:rPr lang="en-US" sz="1200" baseline="0" dirty="0">
                          <a:latin typeface="Arial Narrow" panose="020B0606020202030204" pitchFamily="34" charset="0"/>
                        </a:rPr>
                        <a:t> Fate Lucas</a:t>
                      </a:r>
                    </a:p>
                    <a:p>
                      <a:pPr algn="ctr"/>
                      <a:r>
                        <a:rPr lang="en-US" sz="1200" baseline="0" dirty="0">
                          <a:latin typeface="Arial Narrow" panose="020B0606020202030204" pitchFamily="34" charset="0"/>
                        </a:rPr>
                        <a:t>CL 3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Carrylle</a:t>
                      </a:r>
                      <a:r>
                        <a:rPr lang="en-US" sz="1200" baseline="0" dirty="0">
                          <a:latin typeface="Arial Narrow" panose="020B0606020202030204" pitchFamily="34" charset="0"/>
                        </a:rPr>
                        <a:t> Buenaventura</a:t>
                      </a:r>
                    </a:p>
                    <a:p>
                      <a:pPr algn="ctr"/>
                      <a:r>
                        <a:rPr lang="en-US" sz="1200" baseline="0" dirty="0">
                          <a:latin typeface="Arial Narrow" panose="020B0606020202030204" pitchFamily="34" charset="0"/>
                        </a:rPr>
                        <a:t>Main Court</a:t>
                      </a:r>
                      <a:endParaRPr lang="en-US" sz="1200" dirty="0">
                        <a:latin typeface="Arial Narrow" panose="020B0606020202030204" pitchFamily="34" charset="0"/>
                      </a:endParaRPr>
                    </a:p>
                  </a:txBody>
                  <a:tcPr/>
                </a:tc>
                <a:tc>
                  <a:txBody>
                    <a:bodyPr/>
                    <a:lstStyle/>
                    <a:p>
                      <a:pPr algn="ctr"/>
                      <a:r>
                        <a:rPr lang="en-US" dirty="0"/>
                        <a:t>+</a:t>
                      </a:r>
                    </a:p>
                  </a:txBody>
                  <a:tcPr/>
                </a:tc>
                <a:extLst>
                  <a:ext uri="{0D108BD9-81ED-4DB2-BD59-A6C34878D82A}">
                    <a16:rowId xmlns:a16="http://schemas.microsoft.com/office/drawing/2014/main" xmlns="" val="10002"/>
                  </a:ext>
                </a:extLst>
              </a:tr>
              <a:tr h="429558">
                <a:tc>
                  <a:txBody>
                    <a:bodyPr/>
                    <a:lstStyle/>
                    <a:p>
                      <a:pPr algn="ctr"/>
                      <a:r>
                        <a:rPr lang="en-US" dirty="0"/>
                        <a:t>+</a:t>
                      </a: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Geraldine Santos</a:t>
                      </a:r>
                    </a:p>
                    <a:p>
                      <a:pPr algn="ctr"/>
                      <a:r>
                        <a:rPr lang="en-US" sz="1200" baseline="0" dirty="0">
                          <a:latin typeface="Arial Narrow" panose="020B0606020202030204" pitchFamily="34" charset="0"/>
                        </a:rPr>
                        <a:t>CL 2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Jones </a:t>
                      </a:r>
                      <a:r>
                        <a:rPr lang="en-US" sz="1200" baseline="0" dirty="0" err="1">
                          <a:latin typeface="Arial Narrow" panose="020B0606020202030204" pitchFamily="34" charset="0"/>
                        </a:rPr>
                        <a:t>Carlstone</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103 – F1</a:t>
                      </a:r>
                      <a:endParaRPr lang="en-US" sz="18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Luke </a:t>
                      </a:r>
                      <a:r>
                        <a:rPr lang="en-US" sz="1200" baseline="0" dirty="0" err="1">
                          <a:latin typeface="Arial Narrow" panose="020B0606020202030204" pitchFamily="34" charset="0"/>
                        </a:rPr>
                        <a:t>Guevarra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1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10003"/>
                  </a:ext>
                </a:extLst>
              </a:tr>
            </a:tbl>
          </a:graphicData>
        </a:graphic>
      </p:graphicFrame>
      <p:sp>
        <p:nvSpPr>
          <p:cNvPr id="40" name="Rectangle 39">
            <a:hlinkClick r:id="rId8" action="ppaction://hlinksldjump"/>
          </p:cNvPr>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6" name="Group 35">
            <a:extLst>
              <a:ext uri="{FF2B5EF4-FFF2-40B4-BE49-F238E27FC236}">
                <a16:creationId xmlns:a16="http://schemas.microsoft.com/office/drawing/2014/main" xmlns="" id="{AEC82256-039D-4B5C-B54B-6D12CA998C21}"/>
              </a:ext>
            </a:extLst>
          </p:cNvPr>
          <p:cNvGrpSpPr/>
          <p:nvPr/>
        </p:nvGrpSpPr>
        <p:grpSpPr>
          <a:xfrm>
            <a:off x="11281894" y="158122"/>
            <a:ext cx="618186" cy="537338"/>
            <a:chOff x="2137893" y="3429000"/>
            <a:chExt cx="1068946" cy="833551"/>
          </a:xfrm>
          <a:solidFill>
            <a:schemeClr val="bg1"/>
          </a:solidFill>
        </p:grpSpPr>
        <p:sp>
          <p:nvSpPr>
            <p:cNvPr id="37" name="Flowchart: Terminator 36">
              <a:hlinkClick r:id="rId10" action="ppaction://hlinksldjump"/>
              <a:extLst>
                <a:ext uri="{FF2B5EF4-FFF2-40B4-BE49-F238E27FC236}">
                  <a16:creationId xmlns:a16="http://schemas.microsoft.com/office/drawing/2014/main" xmlns="" id="{52816949-65BB-4F4F-97C2-4D822952772B}"/>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Terminator 38">
              <a:hlinkClick r:id="rId10" action="ppaction://hlinksldjump"/>
              <a:extLst>
                <a:ext uri="{FF2B5EF4-FFF2-40B4-BE49-F238E27FC236}">
                  <a16:creationId xmlns:a16="http://schemas.microsoft.com/office/drawing/2014/main" xmlns="" id="{53AA548F-8415-4100-9681-E8F8989D0F57}"/>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Terminator 40">
              <a:hlinkClick r:id="rId10" action="ppaction://hlinksldjump"/>
              <a:extLst>
                <a:ext uri="{FF2B5EF4-FFF2-40B4-BE49-F238E27FC236}">
                  <a16:creationId xmlns:a16="http://schemas.microsoft.com/office/drawing/2014/main" xmlns="" id="{0D075194-1C2D-4241-A88E-09EB25735385}"/>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355487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8122"/>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MAIN</a:t>
                </a:r>
              </a:p>
            </p:txBody>
          </p:sp>
          <p:sp>
            <p:nvSpPr>
              <p:cNvPr id="21" name="Isosceles Triangle 20">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102</a:t>
                </a:r>
              </a:p>
            </p:txBody>
          </p:sp>
          <p:sp>
            <p:nvSpPr>
              <p:cNvPr id="35" name="Isosceles Triangle 34">
                <a:hlinkClick r:id="rId8"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Kyle </a:t>
                      </a:r>
                      <a:r>
                        <a:rPr lang="en-US" sz="1200" baseline="0" dirty="0" err="1">
                          <a:latin typeface="Arial Narrow" panose="020B0606020202030204" pitchFamily="34" charset="0"/>
                        </a:rPr>
                        <a:t>Lomogda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7:00 – 9:00</a:t>
                      </a:r>
                      <a:r>
                        <a:rPr lang="en-US" sz="1200" dirty="0">
                          <a:latin typeface="Arial Narrow" panose="020B0606020202030204" pitchFamily="34" charset="0"/>
                        </a:rPr>
                        <a:t> am</a:t>
                      </a:r>
                    </a:p>
                    <a:p>
                      <a:pPr algn="ctr"/>
                      <a:r>
                        <a:rPr lang="en-US" sz="1200" dirty="0">
                          <a:latin typeface="Arial Narrow" panose="020B0606020202030204" pitchFamily="34" charset="0"/>
                        </a:rPr>
                        <a:t>Mr.</a:t>
                      </a:r>
                      <a:r>
                        <a:rPr lang="en-US" sz="1200" baseline="0" dirty="0">
                          <a:latin typeface="Arial Narrow" panose="020B0606020202030204" pitchFamily="34" charset="0"/>
                        </a:rPr>
                        <a:t> Hope Cervantes</a:t>
                      </a: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Karen </a:t>
                      </a:r>
                      <a:r>
                        <a:rPr lang="en-US" sz="1200" baseline="0" dirty="0" err="1">
                          <a:latin typeface="Arial Narrow" panose="020B0606020202030204" pitchFamily="34" charset="0"/>
                        </a:rPr>
                        <a:t>Dimagiba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dirty="0"/>
                        <a:t>+</a:t>
                      </a:r>
                    </a:p>
                  </a:txBody>
                  <a:tcPr/>
                </a:tc>
                <a:tc>
                  <a:txBody>
                    <a:bodyPr/>
                    <a:lstStyle/>
                    <a:p>
                      <a:pPr algn="ctr"/>
                      <a:r>
                        <a:rPr lang="en-US" sz="1200" dirty="0">
                          <a:latin typeface="Arial Narrow" panose="020B0606020202030204" pitchFamily="34" charset="0"/>
                        </a:rPr>
                        <a:t>8:30</a:t>
                      </a:r>
                      <a:r>
                        <a:rPr lang="en-US" sz="1200" baseline="0" dirty="0">
                          <a:latin typeface="Arial Narrow" panose="020B0606020202030204" pitchFamily="34" charset="0"/>
                        </a:rPr>
                        <a:t> – 10:30</a:t>
                      </a:r>
                      <a:r>
                        <a:rPr lang="en-US" sz="1200" dirty="0">
                          <a:latin typeface="Arial Narrow" panose="020B0606020202030204" pitchFamily="34" charset="0"/>
                        </a:rPr>
                        <a:t> am</a:t>
                      </a:r>
                    </a:p>
                    <a:p>
                      <a:pPr algn="ctr"/>
                      <a:r>
                        <a:rPr lang="en-US" sz="1200" dirty="0">
                          <a:latin typeface="Arial Narrow" panose="020B0606020202030204" pitchFamily="34" charset="0"/>
                        </a:rPr>
                        <a:t>Ms.</a:t>
                      </a:r>
                      <a:r>
                        <a:rPr lang="en-US" sz="1200" baseline="0" dirty="0">
                          <a:latin typeface="Arial Narrow" panose="020B0606020202030204" pitchFamily="34" charset="0"/>
                        </a:rPr>
                        <a:t> Camille </a:t>
                      </a:r>
                      <a:r>
                        <a:rPr lang="en-US" sz="1200" baseline="0" dirty="0" err="1">
                          <a:latin typeface="Arial Narrow" panose="020B0606020202030204" pitchFamily="34" charset="0"/>
                        </a:rPr>
                        <a:t>Cruscosa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4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10:00 am – 1:00</a:t>
                      </a:r>
                      <a:r>
                        <a:rPr lang="en-US" sz="1200" dirty="0">
                          <a:latin typeface="Arial Narrow" panose="020B0606020202030204" pitchFamily="34" charset="0"/>
                        </a:rPr>
                        <a:t> pm</a:t>
                      </a:r>
                    </a:p>
                    <a:p>
                      <a:pPr algn="ctr"/>
                      <a:r>
                        <a:rPr lang="en-US" sz="1200" dirty="0">
                          <a:latin typeface="Arial Narrow" panose="020B0606020202030204" pitchFamily="34" charset="0"/>
                        </a:rPr>
                        <a:t>Ms.</a:t>
                      </a:r>
                      <a:r>
                        <a:rPr lang="en-US" sz="1200" baseline="0" dirty="0">
                          <a:latin typeface="Arial Narrow" panose="020B0606020202030204" pitchFamily="34" charset="0"/>
                        </a:rPr>
                        <a:t> Fate Lucas</a:t>
                      </a:r>
                    </a:p>
                    <a:p>
                      <a:pPr algn="ctr"/>
                      <a:r>
                        <a:rPr lang="en-US" sz="1200" baseline="0" dirty="0">
                          <a:latin typeface="Arial Narrow" panose="020B0606020202030204" pitchFamily="34" charset="0"/>
                        </a:rPr>
                        <a:t>CL 3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Carrylle</a:t>
                      </a:r>
                      <a:r>
                        <a:rPr lang="en-US" sz="1200" baseline="0" dirty="0">
                          <a:latin typeface="Arial Narrow" panose="020B0606020202030204" pitchFamily="34" charset="0"/>
                        </a:rPr>
                        <a:t> Buenaventura</a:t>
                      </a:r>
                    </a:p>
                    <a:p>
                      <a:pPr algn="ctr"/>
                      <a:r>
                        <a:rPr lang="en-US" sz="1200" baseline="0" dirty="0">
                          <a:latin typeface="Arial Narrow" panose="020B0606020202030204" pitchFamily="34" charset="0"/>
                        </a:rPr>
                        <a:t>Main Court</a:t>
                      </a:r>
                      <a:endParaRPr lang="en-US" sz="1200" dirty="0">
                        <a:latin typeface="Arial Narrow" panose="020B0606020202030204" pitchFamily="34" charset="0"/>
                      </a:endParaRPr>
                    </a:p>
                  </a:txBody>
                  <a:tcPr/>
                </a:tc>
                <a:tc>
                  <a:txBody>
                    <a:bodyPr/>
                    <a:lstStyle/>
                    <a:p>
                      <a:pPr algn="ctr"/>
                      <a:r>
                        <a:rPr lang="en-US" dirty="0"/>
                        <a:t>+</a:t>
                      </a:r>
                    </a:p>
                  </a:txBody>
                  <a:tcPr/>
                </a:tc>
                <a:extLst>
                  <a:ext uri="{0D108BD9-81ED-4DB2-BD59-A6C34878D82A}">
                    <a16:rowId xmlns:a16="http://schemas.microsoft.com/office/drawing/2014/main" xmlns="" val="10002"/>
                  </a:ext>
                </a:extLst>
              </a:tr>
              <a:tr h="429558">
                <a:tc>
                  <a:txBody>
                    <a:bodyPr/>
                    <a:lstStyle/>
                    <a:p>
                      <a:pPr algn="ctr"/>
                      <a:r>
                        <a:rPr lang="en-US" dirty="0"/>
                        <a:t>+</a:t>
                      </a: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Geraldine Santos</a:t>
                      </a:r>
                    </a:p>
                    <a:p>
                      <a:pPr algn="ctr"/>
                      <a:r>
                        <a:rPr lang="en-US" sz="1200" baseline="0" dirty="0">
                          <a:latin typeface="Arial Narrow" panose="020B0606020202030204" pitchFamily="34" charset="0"/>
                        </a:rPr>
                        <a:t>CL 2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Jones </a:t>
                      </a:r>
                      <a:r>
                        <a:rPr lang="en-US" sz="1200" baseline="0" dirty="0" err="1">
                          <a:latin typeface="Arial Narrow" panose="020B0606020202030204" pitchFamily="34" charset="0"/>
                        </a:rPr>
                        <a:t>Carlstone</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103 – F1</a:t>
                      </a:r>
                      <a:endParaRPr lang="en-US" sz="18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Luke </a:t>
                      </a:r>
                      <a:r>
                        <a:rPr lang="en-US" sz="1200" baseline="0" dirty="0" err="1">
                          <a:latin typeface="Arial Narrow" panose="020B0606020202030204" pitchFamily="34" charset="0"/>
                        </a:rPr>
                        <a:t>Guevarra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1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10003"/>
                  </a:ext>
                </a:extLst>
              </a:tr>
            </a:tbl>
          </a:graphicData>
        </a:graphic>
      </p:graphicFrame>
      <p:pic>
        <p:nvPicPr>
          <p:cNvPr id="31" name="Picture 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6" name="Rectangle 35">
            <a:extLst>
              <a:ext uri="{FF2B5EF4-FFF2-40B4-BE49-F238E27FC236}">
                <a16:creationId xmlns:a16="http://schemas.microsoft.com/office/drawing/2014/main" xmlns="" id="{8DB36ECD-05E8-4EEF-B055-E9C3333CF966}"/>
              </a:ext>
            </a:extLst>
          </p:cNvPr>
          <p:cNvSpPr/>
          <p:nvPr/>
        </p:nvSpPr>
        <p:spPr>
          <a:xfrm>
            <a:off x="9658029" y="4077993"/>
            <a:ext cx="1698867" cy="6254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90596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8122"/>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MAIN</a:t>
                </a:r>
              </a:p>
            </p:txBody>
          </p:sp>
          <p:sp>
            <p:nvSpPr>
              <p:cNvPr id="21" name="Isosceles Triangle 20">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102</a:t>
                </a:r>
              </a:p>
            </p:txBody>
          </p:sp>
          <p:sp>
            <p:nvSpPr>
              <p:cNvPr id="35" name="Isosceles Triangle 34">
                <a:hlinkClick r:id="rId8"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Kyle </a:t>
                      </a:r>
                      <a:r>
                        <a:rPr lang="en-US" sz="1200" baseline="0" dirty="0" err="1">
                          <a:latin typeface="Arial Narrow" panose="020B0606020202030204" pitchFamily="34" charset="0"/>
                        </a:rPr>
                        <a:t>Lomogda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7:00 – 9:00</a:t>
                      </a:r>
                      <a:r>
                        <a:rPr lang="en-US" sz="1200" dirty="0">
                          <a:latin typeface="Arial Narrow" panose="020B0606020202030204" pitchFamily="34" charset="0"/>
                        </a:rPr>
                        <a:t> am</a:t>
                      </a:r>
                    </a:p>
                    <a:p>
                      <a:pPr algn="ctr"/>
                      <a:r>
                        <a:rPr lang="en-US" sz="1200" dirty="0">
                          <a:latin typeface="Arial Narrow" panose="020B0606020202030204" pitchFamily="34" charset="0"/>
                        </a:rPr>
                        <a:t>Mr.</a:t>
                      </a:r>
                      <a:r>
                        <a:rPr lang="en-US" sz="1200" baseline="0" dirty="0">
                          <a:latin typeface="Arial Narrow" panose="020B0606020202030204" pitchFamily="34" charset="0"/>
                        </a:rPr>
                        <a:t> Hope Cervantes</a:t>
                      </a: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Karen </a:t>
                      </a:r>
                      <a:r>
                        <a:rPr lang="en-US" sz="1200" baseline="0" dirty="0" err="1">
                          <a:latin typeface="Arial Narrow" panose="020B0606020202030204" pitchFamily="34" charset="0"/>
                        </a:rPr>
                        <a:t>Dimagiba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dirty="0"/>
                        <a:t>+</a:t>
                      </a:r>
                    </a:p>
                  </a:txBody>
                  <a:tcPr/>
                </a:tc>
                <a:tc>
                  <a:txBody>
                    <a:bodyPr/>
                    <a:lstStyle/>
                    <a:p>
                      <a:pPr algn="ctr"/>
                      <a:r>
                        <a:rPr lang="en-US" sz="1200" dirty="0">
                          <a:latin typeface="Arial Narrow" panose="020B0606020202030204" pitchFamily="34" charset="0"/>
                        </a:rPr>
                        <a:t>8:30</a:t>
                      </a:r>
                      <a:r>
                        <a:rPr lang="en-US" sz="1200" baseline="0" dirty="0">
                          <a:latin typeface="Arial Narrow" panose="020B0606020202030204" pitchFamily="34" charset="0"/>
                        </a:rPr>
                        <a:t> – 10:30</a:t>
                      </a:r>
                      <a:r>
                        <a:rPr lang="en-US" sz="1200" dirty="0">
                          <a:latin typeface="Arial Narrow" panose="020B0606020202030204" pitchFamily="34" charset="0"/>
                        </a:rPr>
                        <a:t> am</a:t>
                      </a:r>
                    </a:p>
                    <a:p>
                      <a:pPr algn="ctr"/>
                      <a:r>
                        <a:rPr lang="en-US" sz="1200" dirty="0">
                          <a:latin typeface="Arial Narrow" panose="020B0606020202030204" pitchFamily="34" charset="0"/>
                        </a:rPr>
                        <a:t>Ms.</a:t>
                      </a:r>
                      <a:r>
                        <a:rPr lang="en-US" sz="1200" baseline="0" dirty="0">
                          <a:latin typeface="Arial Narrow" panose="020B0606020202030204" pitchFamily="34" charset="0"/>
                        </a:rPr>
                        <a:t> Camille </a:t>
                      </a:r>
                      <a:r>
                        <a:rPr lang="en-US" sz="1200" baseline="0" dirty="0" err="1">
                          <a:latin typeface="Arial Narrow" panose="020B0606020202030204" pitchFamily="34" charset="0"/>
                        </a:rPr>
                        <a:t>Cruscosa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4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10:00 am – 1:00</a:t>
                      </a:r>
                      <a:r>
                        <a:rPr lang="en-US" sz="1200" dirty="0">
                          <a:latin typeface="Arial Narrow" panose="020B0606020202030204" pitchFamily="34" charset="0"/>
                        </a:rPr>
                        <a:t> pm</a:t>
                      </a:r>
                    </a:p>
                    <a:p>
                      <a:pPr algn="ctr"/>
                      <a:r>
                        <a:rPr lang="en-US" sz="1200" dirty="0">
                          <a:latin typeface="Arial Narrow" panose="020B0606020202030204" pitchFamily="34" charset="0"/>
                        </a:rPr>
                        <a:t>Ms.</a:t>
                      </a:r>
                      <a:r>
                        <a:rPr lang="en-US" sz="1200" baseline="0" dirty="0">
                          <a:latin typeface="Arial Narrow" panose="020B0606020202030204" pitchFamily="34" charset="0"/>
                        </a:rPr>
                        <a:t> Fate Lucas</a:t>
                      </a:r>
                    </a:p>
                    <a:p>
                      <a:pPr algn="ctr"/>
                      <a:r>
                        <a:rPr lang="en-US" sz="1200" baseline="0" dirty="0">
                          <a:latin typeface="Arial Narrow" panose="020B0606020202030204" pitchFamily="34" charset="0"/>
                        </a:rPr>
                        <a:t>CL 3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Carrylle</a:t>
                      </a:r>
                      <a:r>
                        <a:rPr lang="en-US" sz="1200" baseline="0" dirty="0">
                          <a:latin typeface="Arial Narrow" panose="020B0606020202030204" pitchFamily="34" charset="0"/>
                        </a:rPr>
                        <a:t> Buenaventura</a:t>
                      </a:r>
                    </a:p>
                    <a:p>
                      <a:pPr algn="ctr"/>
                      <a:r>
                        <a:rPr lang="en-US" sz="1200" baseline="0" dirty="0">
                          <a:latin typeface="Arial Narrow" panose="020B0606020202030204" pitchFamily="34" charset="0"/>
                        </a:rPr>
                        <a:t>Main Court</a:t>
                      </a:r>
                      <a:endParaRPr lang="en-US" sz="1200" dirty="0">
                        <a:latin typeface="Arial Narrow" panose="020B0606020202030204" pitchFamily="34" charset="0"/>
                      </a:endParaRPr>
                    </a:p>
                  </a:txBody>
                  <a:tcPr/>
                </a:tc>
                <a:tc>
                  <a:txBody>
                    <a:bodyPr/>
                    <a:lstStyle/>
                    <a:p>
                      <a:pPr algn="ctr"/>
                      <a:r>
                        <a:rPr lang="en-US" dirty="0"/>
                        <a:t>+</a:t>
                      </a:r>
                    </a:p>
                  </a:txBody>
                  <a:tcPr/>
                </a:tc>
                <a:extLst>
                  <a:ext uri="{0D108BD9-81ED-4DB2-BD59-A6C34878D82A}">
                    <a16:rowId xmlns:a16="http://schemas.microsoft.com/office/drawing/2014/main" xmlns="" val="10002"/>
                  </a:ext>
                </a:extLst>
              </a:tr>
              <a:tr h="429558">
                <a:tc>
                  <a:txBody>
                    <a:bodyPr/>
                    <a:lstStyle/>
                    <a:p>
                      <a:pPr algn="ctr"/>
                      <a:r>
                        <a:rPr lang="en-US" dirty="0"/>
                        <a:t>+</a:t>
                      </a: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Geraldine Santos</a:t>
                      </a:r>
                    </a:p>
                    <a:p>
                      <a:pPr algn="ctr"/>
                      <a:r>
                        <a:rPr lang="en-US" sz="1200" baseline="0" dirty="0">
                          <a:latin typeface="Arial Narrow" panose="020B0606020202030204" pitchFamily="34" charset="0"/>
                        </a:rPr>
                        <a:t>CL 2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Jones </a:t>
                      </a:r>
                      <a:r>
                        <a:rPr lang="en-US" sz="1200" baseline="0" dirty="0" err="1">
                          <a:latin typeface="Arial Narrow" panose="020B0606020202030204" pitchFamily="34" charset="0"/>
                        </a:rPr>
                        <a:t>Carlstone</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103 – F1</a:t>
                      </a:r>
                      <a:endParaRPr lang="en-US" sz="18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Luke </a:t>
                      </a:r>
                      <a:r>
                        <a:rPr lang="en-US" sz="1200" baseline="0" dirty="0" err="1">
                          <a:latin typeface="Arial Narrow" panose="020B0606020202030204" pitchFamily="34" charset="0"/>
                        </a:rPr>
                        <a:t>Guevarra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1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10003"/>
                  </a:ext>
                </a:extLst>
              </a:tr>
            </a:tbl>
          </a:graphicData>
        </a:graphic>
      </p:graphicFrame>
      <p:sp>
        <p:nvSpPr>
          <p:cNvPr id="40" name="Rectangle 39">
            <a:hlinkClick r:id="rId9" action="ppaction://hlinksldjump"/>
          </p:cNvPr>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2" name="Group 1">
            <a:extLst>
              <a:ext uri="{FF2B5EF4-FFF2-40B4-BE49-F238E27FC236}">
                <a16:creationId xmlns:a16="http://schemas.microsoft.com/office/drawing/2014/main" xmlns="" id="{DD05506E-175E-4CBA-B07C-64B7D4B9EB85}"/>
              </a:ext>
            </a:extLst>
          </p:cNvPr>
          <p:cNvGrpSpPr/>
          <p:nvPr/>
        </p:nvGrpSpPr>
        <p:grpSpPr>
          <a:xfrm>
            <a:off x="9425537" y="-1"/>
            <a:ext cx="2777088" cy="4572001"/>
            <a:chOff x="9425537" y="-1"/>
            <a:chExt cx="2777088" cy="4572001"/>
          </a:xfrm>
        </p:grpSpPr>
        <p:sp>
          <p:nvSpPr>
            <p:cNvPr id="36" name="Rectangle 35">
              <a:extLst>
                <a:ext uri="{FF2B5EF4-FFF2-40B4-BE49-F238E27FC236}">
                  <a16:creationId xmlns:a16="http://schemas.microsoft.com/office/drawing/2014/main" xmlns="" id="{B18DBEE6-A4D9-44CA-9CB3-29AB5FA780C5}"/>
                </a:ext>
              </a:extLst>
            </p:cNvPr>
            <p:cNvSpPr/>
            <p:nvPr/>
          </p:nvSpPr>
          <p:spPr>
            <a:xfrm>
              <a:off x="9427335" y="-1"/>
              <a:ext cx="2764665" cy="457200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xmlns="" id="{C511D4F7-0236-4320-B03D-96011978CD36}"/>
                </a:ext>
              </a:extLst>
            </p:cNvPr>
            <p:cNvGrpSpPr/>
            <p:nvPr/>
          </p:nvGrpSpPr>
          <p:grpSpPr>
            <a:xfrm>
              <a:off x="9615852" y="150457"/>
              <a:ext cx="618186" cy="537338"/>
              <a:chOff x="2137893" y="3429000"/>
              <a:chExt cx="1068946" cy="833551"/>
            </a:xfrm>
            <a:solidFill>
              <a:schemeClr val="bg1"/>
            </a:solidFill>
          </p:grpSpPr>
          <p:sp>
            <p:nvSpPr>
              <p:cNvPr id="39" name="Flowchart: Terminator 38">
                <a:extLst>
                  <a:ext uri="{FF2B5EF4-FFF2-40B4-BE49-F238E27FC236}">
                    <a16:creationId xmlns:a16="http://schemas.microsoft.com/office/drawing/2014/main" xmlns="" id="{C2F0A8EE-526F-425E-9E27-0BFB1C75920C}"/>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Terminator 40">
                <a:extLst>
                  <a:ext uri="{FF2B5EF4-FFF2-40B4-BE49-F238E27FC236}">
                    <a16:creationId xmlns:a16="http://schemas.microsoft.com/office/drawing/2014/main" xmlns="" id="{3602800A-FB00-4A96-9C89-02A564927D76}"/>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Terminator 41">
                <a:extLst>
                  <a:ext uri="{FF2B5EF4-FFF2-40B4-BE49-F238E27FC236}">
                    <a16:creationId xmlns:a16="http://schemas.microsoft.com/office/drawing/2014/main" xmlns="" id="{AED89757-9618-4176-96E3-220976908EC6}"/>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xmlns="" id="{2F33C9E5-BB65-4CA8-8729-F4E5D58167BA}"/>
                </a:ext>
              </a:extLst>
            </p:cNvPr>
            <p:cNvGrpSpPr/>
            <p:nvPr/>
          </p:nvGrpSpPr>
          <p:grpSpPr>
            <a:xfrm>
              <a:off x="9437825" y="940848"/>
              <a:ext cx="2764800" cy="720000"/>
              <a:chOff x="9437825" y="940848"/>
              <a:chExt cx="2764800" cy="720000"/>
            </a:xfrm>
          </p:grpSpPr>
          <p:sp>
            <p:nvSpPr>
              <p:cNvPr id="44" name="Rectangle 43">
                <a:extLst>
                  <a:ext uri="{FF2B5EF4-FFF2-40B4-BE49-F238E27FC236}">
                    <a16:creationId xmlns:a16="http://schemas.microsoft.com/office/drawing/2014/main" xmlns="" id="{35A29438-34D5-4464-A452-F888C2950215}"/>
                  </a:ext>
                </a:extLst>
              </p:cNvPr>
              <p:cNvSpPr/>
              <p:nvPr/>
            </p:nvSpPr>
            <p:spPr>
              <a:xfrm>
                <a:off x="9437825" y="940848"/>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dirty="0">
                    <a:latin typeface="Cooper Black" panose="0208090404030B020404" pitchFamily="18" charset="0"/>
                  </a:rPr>
                  <a:t>ABOUT</a:t>
                </a:r>
              </a:p>
            </p:txBody>
          </p:sp>
          <p:pic>
            <p:nvPicPr>
              <p:cNvPr id="45" name="Picture 2" descr="Questions sign #AD , #Paid, #Ad, #sign, #Questions | Question sign ...">
                <a:extLst>
                  <a:ext uri="{FF2B5EF4-FFF2-40B4-BE49-F238E27FC236}">
                    <a16:creationId xmlns:a16="http://schemas.microsoft.com/office/drawing/2014/main" xmlns="" id="{F3E55728-877F-4B49-A907-B1C2035F60B6}"/>
                  </a:ext>
                </a:extLst>
              </p:cNvPr>
              <p:cNvPicPr>
                <a:picLocks noChangeAspect="1" noChangeArrowheads="1"/>
              </p:cNvPicPr>
              <p:nvPr/>
            </p:nvPicPr>
            <p:blipFill>
              <a:blip r:embed="rId11" cstate="print">
                <a:biLevel thresh="25000"/>
                <a:extLst>
                  <a:ext uri="{28A0092B-C50C-407E-A947-70E740481C1C}">
                    <a14:useLocalDpi xmlns:a14="http://schemas.microsoft.com/office/drawing/2010/main" val="0"/>
                  </a:ext>
                </a:extLst>
              </a:blip>
              <a:srcRect/>
              <a:stretch>
                <a:fillRect/>
              </a:stretch>
            </p:blipFill>
            <p:spPr bwMode="auto">
              <a:xfrm>
                <a:off x="9493153" y="1059511"/>
                <a:ext cx="449227" cy="4492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6" name="Group 45">
              <a:extLst>
                <a:ext uri="{FF2B5EF4-FFF2-40B4-BE49-F238E27FC236}">
                  <a16:creationId xmlns:a16="http://schemas.microsoft.com/office/drawing/2014/main" xmlns="" id="{2EC2D87A-292B-454E-9D38-A8908E9FCCF3}"/>
                </a:ext>
              </a:extLst>
            </p:cNvPr>
            <p:cNvGrpSpPr/>
            <p:nvPr/>
          </p:nvGrpSpPr>
          <p:grpSpPr>
            <a:xfrm>
              <a:off x="9425537" y="1675122"/>
              <a:ext cx="2777088" cy="720000"/>
              <a:chOff x="9425537" y="1675122"/>
              <a:chExt cx="2777088" cy="720000"/>
            </a:xfrm>
          </p:grpSpPr>
          <p:sp>
            <p:nvSpPr>
              <p:cNvPr id="47" name="Rectangle 46">
                <a:hlinkClick r:id="rId12" action="ppaction://hlinksldjump"/>
                <a:extLst>
                  <a:ext uri="{FF2B5EF4-FFF2-40B4-BE49-F238E27FC236}">
                    <a16:creationId xmlns:a16="http://schemas.microsoft.com/office/drawing/2014/main" xmlns="" id="{7E42075C-7E56-461C-BA4F-F697440360F1}"/>
                  </a:ext>
                </a:extLst>
              </p:cNvPr>
              <p:cNvSpPr/>
              <p:nvPr/>
            </p:nvSpPr>
            <p:spPr>
              <a:xfrm>
                <a:off x="9437825" y="1675122"/>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oper Black" panose="0208090404030B020404" pitchFamily="18" charset="0"/>
                  </a:rPr>
                  <a:t>          LOG OUT</a:t>
                </a:r>
              </a:p>
            </p:txBody>
          </p:sp>
          <p:pic>
            <p:nvPicPr>
              <p:cNvPr id="48" name="Picture 8" descr="Power-off2 PNG, SVG Clip art for Web - Download Clip Art, PNG Icon Arts">
                <a:hlinkClick r:id="rId12" action="ppaction://hlinksldjump"/>
                <a:extLst>
                  <a:ext uri="{FF2B5EF4-FFF2-40B4-BE49-F238E27FC236}">
                    <a16:creationId xmlns:a16="http://schemas.microsoft.com/office/drawing/2014/main" xmlns="" id="{AA43E639-EA7D-4AAF-81F7-29CF42C2377F}"/>
                  </a:ext>
                </a:extLst>
              </p:cNvPr>
              <p:cNvPicPr>
                <a:picLocks noChangeAspect="1" noChangeArrowheads="1"/>
              </p:cNvPicPr>
              <p:nvPr/>
            </p:nvPicPr>
            <p:blipFill>
              <a:blip r:embed="rId13" cstate="print">
                <a:biLevel thresh="25000"/>
                <a:extLst>
                  <a:ext uri="{28A0092B-C50C-407E-A947-70E740481C1C}">
                    <a14:useLocalDpi xmlns:a14="http://schemas.microsoft.com/office/drawing/2010/main" val="0"/>
                  </a:ext>
                </a:extLst>
              </a:blip>
              <a:srcRect/>
              <a:stretch>
                <a:fillRect/>
              </a:stretch>
            </p:blipFill>
            <p:spPr bwMode="auto">
              <a:xfrm>
                <a:off x="9425537" y="1714658"/>
                <a:ext cx="640928" cy="640928"/>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7379691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8122"/>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sp>
            <p:nvSpPr>
              <p:cNvPr id="21" name="Isosceles Triangle 20">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103</a:t>
                </a:r>
              </a:p>
            </p:txBody>
          </p:sp>
          <p:sp>
            <p:nvSpPr>
              <p:cNvPr id="35" name="Isosceles Triangle 34">
                <a:hlinkClick r:id="rId8"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535271238"/>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Kyle </a:t>
                      </a:r>
                      <a:r>
                        <a:rPr lang="en-US" sz="1200" baseline="0" dirty="0" err="1">
                          <a:latin typeface="Arial Narrow" panose="020B0606020202030204" pitchFamily="34" charset="0"/>
                        </a:rPr>
                        <a:t>Lomogda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7:00 – 9:00</a:t>
                      </a:r>
                      <a:r>
                        <a:rPr lang="en-US" sz="1200" dirty="0">
                          <a:latin typeface="Arial Narrow" panose="020B0606020202030204" pitchFamily="34" charset="0"/>
                        </a:rPr>
                        <a:t> am</a:t>
                      </a:r>
                    </a:p>
                    <a:p>
                      <a:pPr algn="ctr"/>
                      <a:r>
                        <a:rPr lang="en-US" sz="1200" dirty="0">
                          <a:latin typeface="Arial Narrow" panose="020B0606020202030204" pitchFamily="34" charset="0"/>
                        </a:rPr>
                        <a:t>Mr.</a:t>
                      </a:r>
                      <a:r>
                        <a:rPr lang="en-US" sz="1200" baseline="0" dirty="0">
                          <a:latin typeface="Arial Narrow" panose="020B0606020202030204" pitchFamily="34" charset="0"/>
                        </a:rPr>
                        <a:t> Hope Cervantes</a:t>
                      </a: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Karen </a:t>
                      </a:r>
                      <a:r>
                        <a:rPr lang="en-US" sz="1200" baseline="0" dirty="0" err="1">
                          <a:latin typeface="Arial Narrow" panose="020B0606020202030204" pitchFamily="34" charset="0"/>
                        </a:rPr>
                        <a:t>Dimagiba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dirty="0"/>
                        <a:t>+</a:t>
                      </a:r>
                    </a:p>
                  </a:txBody>
                  <a:tcPr/>
                </a:tc>
                <a:tc>
                  <a:txBody>
                    <a:bodyPr/>
                    <a:lstStyle/>
                    <a:p>
                      <a:pPr algn="ctr"/>
                      <a:r>
                        <a:rPr lang="en-US" sz="1200" dirty="0">
                          <a:latin typeface="Arial Narrow" panose="020B0606020202030204" pitchFamily="34" charset="0"/>
                        </a:rPr>
                        <a:t>8:30</a:t>
                      </a:r>
                      <a:r>
                        <a:rPr lang="en-US" sz="1200" baseline="0" dirty="0">
                          <a:latin typeface="Arial Narrow" panose="020B0606020202030204" pitchFamily="34" charset="0"/>
                        </a:rPr>
                        <a:t> – 10:30</a:t>
                      </a:r>
                      <a:r>
                        <a:rPr lang="en-US" sz="1200" dirty="0">
                          <a:latin typeface="Arial Narrow" panose="020B0606020202030204" pitchFamily="34" charset="0"/>
                        </a:rPr>
                        <a:t> am</a:t>
                      </a:r>
                    </a:p>
                    <a:p>
                      <a:pPr algn="ctr"/>
                      <a:r>
                        <a:rPr lang="en-US" sz="1200" dirty="0">
                          <a:latin typeface="Arial Narrow" panose="020B0606020202030204" pitchFamily="34" charset="0"/>
                        </a:rPr>
                        <a:t>Ms.</a:t>
                      </a:r>
                      <a:r>
                        <a:rPr lang="en-US" sz="1200" baseline="0" dirty="0">
                          <a:latin typeface="Arial Narrow" panose="020B0606020202030204" pitchFamily="34" charset="0"/>
                        </a:rPr>
                        <a:t> Camille </a:t>
                      </a:r>
                      <a:r>
                        <a:rPr lang="en-US" sz="1200" baseline="0" dirty="0" err="1">
                          <a:latin typeface="Arial Narrow" panose="020B0606020202030204" pitchFamily="34" charset="0"/>
                        </a:rPr>
                        <a:t>Cruscosa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4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10:00 am – 1:00</a:t>
                      </a:r>
                      <a:r>
                        <a:rPr lang="en-US" sz="1200" dirty="0">
                          <a:latin typeface="Arial Narrow" panose="020B0606020202030204" pitchFamily="34" charset="0"/>
                        </a:rPr>
                        <a:t> pm</a:t>
                      </a:r>
                    </a:p>
                    <a:p>
                      <a:pPr algn="ctr"/>
                      <a:r>
                        <a:rPr lang="en-US" sz="1200" dirty="0">
                          <a:latin typeface="Arial Narrow" panose="020B0606020202030204" pitchFamily="34" charset="0"/>
                        </a:rPr>
                        <a:t>Ms.</a:t>
                      </a:r>
                      <a:r>
                        <a:rPr lang="en-US" sz="1200" baseline="0" dirty="0">
                          <a:latin typeface="Arial Narrow" panose="020B0606020202030204" pitchFamily="34" charset="0"/>
                        </a:rPr>
                        <a:t> Fate Lucas</a:t>
                      </a:r>
                    </a:p>
                    <a:p>
                      <a:pPr algn="ctr"/>
                      <a:r>
                        <a:rPr lang="en-US" sz="1200" baseline="0" dirty="0">
                          <a:latin typeface="Arial Narrow" panose="020B0606020202030204" pitchFamily="34" charset="0"/>
                        </a:rPr>
                        <a:t>CL 3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Carrylle</a:t>
                      </a:r>
                      <a:r>
                        <a:rPr lang="en-US" sz="1200" baseline="0" dirty="0">
                          <a:latin typeface="Arial Narrow" panose="020B0606020202030204" pitchFamily="34" charset="0"/>
                        </a:rPr>
                        <a:t> Buenaventura</a:t>
                      </a:r>
                    </a:p>
                    <a:p>
                      <a:pPr algn="ctr"/>
                      <a:r>
                        <a:rPr lang="en-US" sz="1200" baseline="0" dirty="0">
                          <a:latin typeface="Arial Narrow" panose="020B0606020202030204" pitchFamily="34" charset="0"/>
                        </a:rPr>
                        <a:t>Main Court</a:t>
                      </a:r>
                      <a:endParaRPr lang="en-US" sz="1200" dirty="0">
                        <a:latin typeface="Arial Narrow" panose="020B0606020202030204" pitchFamily="34" charset="0"/>
                      </a:endParaRPr>
                    </a:p>
                  </a:txBody>
                  <a:tcPr/>
                </a:tc>
                <a:tc>
                  <a:txBody>
                    <a:bodyPr/>
                    <a:lstStyle/>
                    <a:p>
                      <a:pPr algn="ctr"/>
                      <a:r>
                        <a:rPr lang="en-US" dirty="0"/>
                        <a:t>+</a:t>
                      </a:r>
                    </a:p>
                  </a:txBody>
                  <a:tcPr/>
                </a:tc>
                <a:extLst>
                  <a:ext uri="{0D108BD9-81ED-4DB2-BD59-A6C34878D82A}">
                    <a16:rowId xmlns:a16="http://schemas.microsoft.com/office/drawing/2014/main" xmlns="" val="10002"/>
                  </a:ext>
                </a:extLst>
              </a:tr>
              <a:tr h="429558">
                <a:tc>
                  <a:txBody>
                    <a:bodyPr/>
                    <a:lstStyle/>
                    <a:p>
                      <a:pPr algn="ctr"/>
                      <a:r>
                        <a:rPr lang="en-US" dirty="0"/>
                        <a:t>+</a:t>
                      </a: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Geraldine Santos</a:t>
                      </a:r>
                    </a:p>
                    <a:p>
                      <a:pPr algn="ctr"/>
                      <a:r>
                        <a:rPr lang="en-US" sz="1200" baseline="0" dirty="0">
                          <a:latin typeface="Arial Narrow" panose="020B0606020202030204" pitchFamily="34" charset="0"/>
                        </a:rPr>
                        <a:t>CL 2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Jones </a:t>
                      </a:r>
                      <a:r>
                        <a:rPr lang="en-US" sz="1200" baseline="0" dirty="0" err="1">
                          <a:latin typeface="Arial Narrow" panose="020B0606020202030204" pitchFamily="34" charset="0"/>
                        </a:rPr>
                        <a:t>Carlstone</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103 – F1</a:t>
                      </a:r>
                      <a:endParaRPr lang="en-US" sz="18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Luke </a:t>
                      </a:r>
                      <a:r>
                        <a:rPr lang="en-US" sz="1200" baseline="0" dirty="0" err="1">
                          <a:latin typeface="Arial Narrow" panose="020B0606020202030204" pitchFamily="34" charset="0"/>
                        </a:rPr>
                        <a:t>Guevarra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1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1497819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sp>
            <p:nvSpPr>
              <p:cNvPr id="21" name="Isosceles Triangle 20">
                <a:hlinkClick r:id="rId6" action="ppaction://hlinksldjump"/>
              </p:cNvPr>
              <p:cNvSpPr/>
              <p:nvPr/>
            </p:nvSpPr>
            <p:spPr>
              <a:xfrm>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103</a:t>
                </a:r>
              </a:p>
            </p:txBody>
          </p:sp>
          <p:sp>
            <p:nvSpPr>
              <p:cNvPr id="35" name="Isosceles Triangle 34">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535271238"/>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Kyle </a:t>
                      </a:r>
                      <a:r>
                        <a:rPr lang="en-US" sz="1200" baseline="0" dirty="0" err="1">
                          <a:latin typeface="Arial Narrow" panose="020B0606020202030204" pitchFamily="34" charset="0"/>
                        </a:rPr>
                        <a:t>Lomogda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7:00 – 9:00</a:t>
                      </a:r>
                      <a:r>
                        <a:rPr lang="en-US" sz="1200" dirty="0">
                          <a:latin typeface="Arial Narrow" panose="020B0606020202030204" pitchFamily="34" charset="0"/>
                        </a:rPr>
                        <a:t> am</a:t>
                      </a:r>
                    </a:p>
                    <a:p>
                      <a:pPr algn="ctr"/>
                      <a:r>
                        <a:rPr lang="en-US" sz="1200" dirty="0">
                          <a:latin typeface="Arial Narrow" panose="020B0606020202030204" pitchFamily="34" charset="0"/>
                        </a:rPr>
                        <a:t>Mr.</a:t>
                      </a:r>
                      <a:r>
                        <a:rPr lang="en-US" sz="1200" baseline="0" dirty="0">
                          <a:latin typeface="Arial Narrow" panose="020B0606020202030204" pitchFamily="34" charset="0"/>
                        </a:rPr>
                        <a:t> Hope Cervantes</a:t>
                      </a: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Karen </a:t>
                      </a:r>
                      <a:r>
                        <a:rPr lang="en-US" sz="1200" baseline="0" dirty="0" err="1">
                          <a:latin typeface="Arial Narrow" panose="020B0606020202030204" pitchFamily="34" charset="0"/>
                        </a:rPr>
                        <a:t>Dimagiba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dirty="0"/>
                        <a:t>+</a:t>
                      </a:r>
                    </a:p>
                  </a:txBody>
                  <a:tcPr/>
                </a:tc>
                <a:tc>
                  <a:txBody>
                    <a:bodyPr/>
                    <a:lstStyle/>
                    <a:p>
                      <a:pPr algn="ctr"/>
                      <a:r>
                        <a:rPr lang="en-US" sz="1200" dirty="0">
                          <a:latin typeface="Arial Narrow" panose="020B0606020202030204" pitchFamily="34" charset="0"/>
                        </a:rPr>
                        <a:t>8:30</a:t>
                      </a:r>
                      <a:r>
                        <a:rPr lang="en-US" sz="1200" baseline="0" dirty="0">
                          <a:latin typeface="Arial Narrow" panose="020B0606020202030204" pitchFamily="34" charset="0"/>
                        </a:rPr>
                        <a:t> – 10:30</a:t>
                      </a:r>
                      <a:r>
                        <a:rPr lang="en-US" sz="1200" dirty="0">
                          <a:latin typeface="Arial Narrow" panose="020B0606020202030204" pitchFamily="34" charset="0"/>
                        </a:rPr>
                        <a:t> am</a:t>
                      </a:r>
                    </a:p>
                    <a:p>
                      <a:pPr algn="ctr"/>
                      <a:r>
                        <a:rPr lang="en-US" sz="1200" dirty="0">
                          <a:latin typeface="Arial Narrow" panose="020B0606020202030204" pitchFamily="34" charset="0"/>
                        </a:rPr>
                        <a:t>Ms.</a:t>
                      </a:r>
                      <a:r>
                        <a:rPr lang="en-US" sz="1200" baseline="0" dirty="0">
                          <a:latin typeface="Arial Narrow" panose="020B0606020202030204" pitchFamily="34" charset="0"/>
                        </a:rPr>
                        <a:t> Camille </a:t>
                      </a:r>
                      <a:r>
                        <a:rPr lang="en-US" sz="1200" baseline="0" dirty="0" err="1">
                          <a:latin typeface="Arial Narrow" panose="020B0606020202030204" pitchFamily="34" charset="0"/>
                        </a:rPr>
                        <a:t>Cruscosa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4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10:00 am – 1:00</a:t>
                      </a:r>
                      <a:r>
                        <a:rPr lang="en-US" sz="1200" dirty="0">
                          <a:latin typeface="Arial Narrow" panose="020B0606020202030204" pitchFamily="34" charset="0"/>
                        </a:rPr>
                        <a:t> pm</a:t>
                      </a:r>
                    </a:p>
                    <a:p>
                      <a:pPr algn="ctr"/>
                      <a:r>
                        <a:rPr lang="en-US" sz="1200" dirty="0">
                          <a:latin typeface="Arial Narrow" panose="020B0606020202030204" pitchFamily="34" charset="0"/>
                        </a:rPr>
                        <a:t>Ms.</a:t>
                      </a:r>
                      <a:r>
                        <a:rPr lang="en-US" sz="1200" baseline="0" dirty="0">
                          <a:latin typeface="Arial Narrow" panose="020B0606020202030204" pitchFamily="34" charset="0"/>
                        </a:rPr>
                        <a:t> Fate Lucas</a:t>
                      </a:r>
                    </a:p>
                    <a:p>
                      <a:pPr algn="ctr"/>
                      <a:r>
                        <a:rPr lang="en-US" sz="1200" baseline="0" dirty="0">
                          <a:latin typeface="Arial Narrow" panose="020B0606020202030204" pitchFamily="34" charset="0"/>
                        </a:rPr>
                        <a:t>CL 3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Carrylle</a:t>
                      </a:r>
                      <a:r>
                        <a:rPr lang="en-US" sz="1200" baseline="0" dirty="0">
                          <a:latin typeface="Arial Narrow" panose="020B0606020202030204" pitchFamily="34" charset="0"/>
                        </a:rPr>
                        <a:t> Buenaventura</a:t>
                      </a:r>
                    </a:p>
                    <a:p>
                      <a:pPr algn="ctr"/>
                      <a:r>
                        <a:rPr lang="en-US" sz="1200" baseline="0" dirty="0">
                          <a:latin typeface="Arial Narrow" panose="020B0606020202030204" pitchFamily="34" charset="0"/>
                        </a:rPr>
                        <a:t>Main Court</a:t>
                      </a:r>
                      <a:endParaRPr lang="en-US" sz="1200" dirty="0">
                        <a:latin typeface="Arial Narrow" panose="020B0606020202030204" pitchFamily="34" charset="0"/>
                      </a:endParaRPr>
                    </a:p>
                  </a:txBody>
                  <a:tcPr/>
                </a:tc>
                <a:tc>
                  <a:txBody>
                    <a:bodyPr/>
                    <a:lstStyle/>
                    <a:p>
                      <a:pPr algn="ctr"/>
                      <a:r>
                        <a:rPr lang="en-US" dirty="0"/>
                        <a:t>+</a:t>
                      </a:r>
                    </a:p>
                  </a:txBody>
                  <a:tcPr/>
                </a:tc>
                <a:extLst>
                  <a:ext uri="{0D108BD9-81ED-4DB2-BD59-A6C34878D82A}">
                    <a16:rowId xmlns:a16="http://schemas.microsoft.com/office/drawing/2014/main" xmlns="" val="10002"/>
                  </a:ext>
                </a:extLst>
              </a:tr>
              <a:tr h="429558">
                <a:tc>
                  <a:txBody>
                    <a:bodyPr/>
                    <a:lstStyle/>
                    <a:p>
                      <a:pPr algn="ctr"/>
                      <a:r>
                        <a:rPr lang="en-US" dirty="0"/>
                        <a:t>+</a:t>
                      </a: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Geraldine Santos</a:t>
                      </a:r>
                    </a:p>
                    <a:p>
                      <a:pPr algn="ctr"/>
                      <a:r>
                        <a:rPr lang="en-US" sz="1200" baseline="0" dirty="0">
                          <a:latin typeface="Arial Narrow" panose="020B0606020202030204" pitchFamily="34" charset="0"/>
                        </a:rPr>
                        <a:t>CL 2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Jones </a:t>
                      </a:r>
                      <a:r>
                        <a:rPr lang="en-US" sz="1200" baseline="0" dirty="0" err="1">
                          <a:latin typeface="Arial Narrow" panose="020B0606020202030204" pitchFamily="34" charset="0"/>
                        </a:rPr>
                        <a:t>Carlstone</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103 – F1</a:t>
                      </a:r>
                      <a:endParaRPr lang="en-US" sz="18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Luke </a:t>
                      </a:r>
                      <a:r>
                        <a:rPr lang="en-US" sz="1200" baseline="0" dirty="0" err="1">
                          <a:latin typeface="Arial Narrow" panose="020B0606020202030204" pitchFamily="34" charset="0"/>
                        </a:rPr>
                        <a:t>Guevarra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1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sp>
        <p:nvSpPr>
          <p:cNvPr id="31" name="Rectangle 30">
            <a:hlinkClick r:id="rId8" action="ppaction://hlinksldjump"/>
          </p:cNvPr>
          <p:cNvSpPr/>
          <p:nvPr/>
        </p:nvSpPr>
        <p:spPr>
          <a:xfrm>
            <a:off x="3044290" y="3000636"/>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MAIN</a:t>
            </a:r>
          </a:p>
        </p:txBody>
      </p:sp>
      <p:pic>
        <p:nvPicPr>
          <p:cNvPr id="36" name="Picture 3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7" name="Group 36">
            <a:extLst>
              <a:ext uri="{FF2B5EF4-FFF2-40B4-BE49-F238E27FC236}">
                <a16:creationId xmlns:a16="http://schemas.microsoft.com/office/drawing/2014/main" xmlns="" id="{C4188D87-390A-437E-B8A8-8D22A378D660}"/>
              </a:ext>
            </a:extLst>
          </p:cNvPr>
          <p:cNvGrpSpPr/>
          <p:nvPr/>
        </p:nvGrpSpPr>
        <p:grpSpPr>
          <a:xfrm>
            <a:off x="11281894" y="158122"/>
            <a:ext cx="618186" cy="537338"/>
            <a:chOff x="2137893" y="3429000"/>
            <a:chExt cx="1068946" cy="833551"/>
          </a:xfrm>
          <a:solidFill>
            <a:schemeClr val="bg1"/>
          </a:solidFill>
        </p:grpSpPr>
        <p:sp>
          <p:nvSpPr>
            <p:cNvPr id="39" name="Flowchart: Terminator 38">
              <a:hlinkClick r:id="rId10" action="ppaction://hlinksldjump"/>
              <a:extLst>
                <a:ext uri="{FF2B5EF4-FFF2-40B4-BE49-F238E27FC236}">
                  <a16:creationId xmlns:a16="http://schemas.microsoft.com/office/drawing/2014/main" xmlns="" id="{C27A5CF9-DB1E-4DAC-A85C-26D7B2EC59CB}"/>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Terminator 40">
              <a:hlinkClick r:id="rId10" action="ppaction://hlinksldjump"/>
              <a:extLst>
                <a:ext uri="{FF2B5EF4-FFF2-40B4-BE49-F238E27FC236}">
                  <a16:creationId xmlns:a16="http://schemas.microsoft.com/office/drawing/2014/main" xmlns="" id="{29DEC523-F243-4BF3-80B7-C1CEDD7BE1FF}"/>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Terminator 41">
              <a:hlinkClick r:id="rId10" action="ppaction://hlinksldjump"/>
              <a:extLst>
                <a:ext uri="{FF2B5EF4-FFF2-40B4-BE49-F238E27FC236}">
                  <a16:creationId xmlns:a16="http://schemas.microsoft.com/office/drawing/2014/main" xmlns="" id="{8A5241AE-B6BF-4CC4-8445-63EB3FEC9770}"/>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918108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8122"/>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MAIN</a:t>
                </a:r>
              </a:p>
            </p:txBody>
          </p:sp>
          <p:sp>
            <p:nvSpPr>
              <p:cNvPr id="21" name="Isosceles Triangle 20">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103</a:t>
                </a:r>
              </a:p>
            </p:txBody>
          </p:sp>
          <p:sp>
            <p:nvSpPr>
              <p:cNvPr id="35" name="Isosceles Triangle 34">
                <a:hlinkClick r:id="rId8"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535271238"/>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Kyle </a:t>
                      </a:r>
                      <a:r>
                        <a:rPr lang="en-US" sz="1200" baseline="0" dirty="0" err="1">
                          <a:latin typeface="Arial Narrow" panose="020B0606020202030204" pitchFamily="34" charset="0"/>
                        </a:rPr>
                        <a:t>Lomogda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7:00 – 9:00</a:t>
                      </a:r>
                      <a:r>
                        <a:rPr lang="en-US" sz="1200" dirty="0">
                          <a:latin typeface="Arial Narrow" panose="020B0606020202030204" pitchFamily="34" charset="0"/>
                        </a:rPr>
                        <a:t> am</a:t>
                      </a:r>
                    </a:p>
                    <a:p>
                      <a:pPr algn="ctr"/>
                      <a:r>
                        <a:rPr lang="en-US" sz="1200" dirty="0">
                          <a:latin typeface="Arial Narrow" panose="020B0606020202030204" pitchFamily="34" charset="0"/>
                        </a:rPr>
                        <a:t>Mr.</a:t>
                      </a:r>
                      <a:r>
                        <a:rPr lang="en-US" sz="1200" baseline="0" dirty="0">
                          <a:latin typeface="Arial Narrow" panose="020B0606020202030204" pitchFamily="34" charset="0"/>
                        </a:rPr>
                        <a:t> Hope Cervantes</a:t>
                      </a: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Karen </a:t>
                      </a:r>
                      <a:r>
                        <a:rPr lang="en-US" sz="1200" baseline="0" dirty="0" err="1">
                          <a:latin typeface="Arial Narrow" panose="020B0606020202030204" pitchFamily="34" charset="0"/>
                        </a:rPr>
                        <a:t>Dimagiba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dirty="0"/>
                        <a:t>+</a:t>
                      </a:r>
                    </a:p>
                  </a:txBody>
                  <a:tcPr/>
                </a:tc>
                <a:tc>
                  <a:txBody>
                    <a:bodyPr/>
                    <a:lstStyle/>
                    <a:p>
                      <a:pPr algn="ctr"/>
                      <a:r>
                        <a:rPr lang="en-US" sz="1200" dirty="0">
                          <a:latin typeface="Arial Narrow" panose="020B0606020202030204" pitchFamily="34" charset="0"/>
                        </a:rPr>
                        <a:t>8:30</a:t>
                      </a:r>
                      <a:r>
                        <a:rPr lang="en-US" sz="1200" baseline="0" dirty="0">
                          <a:latin typeface="Arial Narrow" panose="020B0606020202030204" pitchFamily="34" charset="0"/>
                        </a:rPr>
                        <a:t> – 10:30</a:t>
                      </a:r>
                      <a:r>
                        <a:rPr lang="en-US" sz="1200" dirty="0">
                          <a:latin typeface="Arial Narrow" panose="020B0606020202030204" pitchFamily="34" charset="0"/>
                        </a:rPr>
                        <a:t> am</a:t>
                      </a:r>
                    </a:p>
                    <a:p>
                      <a:pPr algn="ctr"/>
                      <a:r>
                        <a:rPr lang="en-US" sz="1200" dirty="0">
                          <a:latin typeface="Arial Narrow" panose="020B0606020202030204" pitchFamily="34" charset="0"/>
                        </a:rPr>
                        <a:t>Ms.</a:t>
                      </a:r>
                      <a:r>
                        <a:rPr lang="en-US" sz="1200" baseline="0" dirty="0">
                          <a:latin typeface="Arial Narrow" panose="020B0606020202030204" pitchFamily="34" charset="0"/>
                        </a:rPr>
                        <a:t> Camille </a:t>
                      </a:r>
                      <a:r>
                        <a:rPr lang="en-US" sz="1200" baseline="0" dirty="0" err="1">
                          <a:latin typeface="Arial Narrow" panose="020B0606020202030204" pitchFamily="34" charset="0"/>
                        </a:rPr>
                        <a:t>Cruscosa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4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10:00 am – 1:00</a:t>
                      </a:r>
                      <a:r>
                        <a:rPr lang="en-US" sz="1200" dirty="0">
                          <a:latin typeface="Arial Narrow" panose="020B0606020202030204" pitchFamily="34" charset="0"/>
                        </a:rPr>
                        <a:t> pm</a:t>
                      </a:r>
                    </a:p>
                    <a:p>
                      <a:pPr algn="ctr"/>
                      <a:r>
                        <a:rPr lang="en-US" sz="1200" dirty="0">
                          <a:latin typeface="Arial Narrow" panose="020B0606020202030204" pitchFamily="34" charset="0"/>
                        </a:rPr>
                        <a:t>Ms.</a:t>
                      </a:r>
                      <a:r>
                        <a:rPr lang="en-US" sz="1200" baseline="0" dirty="0">
                          <a:latin typeface="Arial Narrow" panose="020B0606020202030204" pitchFamily="34" charset="0"/>
                        </a:rPr>
                        <a:t> Fate Lucas</a:t>
                      </a:r>
                    </a:p>
                    <a:p>
                      <a:pPr algn="ctr"/>
                      <a:r>
                        <a:rPr lang="en-US" sz="1200" baseline="0" dirty="0">
                          <a:latin typeface="Arial Narrow" panose="020B0606020202030204" pitchFamily="34" charset="0"/>
                        </a:rPr>
                        <a:t>CL 3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Carrylle</a:t>
                      </a:r>
                      <a:r>
                        <a:rPr lang="en-US" sz="1200" baseline="0" dirty="0">
                          <a:latin typeface="Arial Narrow" panose="020B0606020202030204" pitchFamily="34" charset="0"/>
                        </a:rPr>
                        <a:t> Buenaventura</a:t>
                      </a:r>
                    </a:p>
                    <a:p>
                      <a:pPr algn="ctr"/>
                      <a:r>
                        <a:rPr lang="en-US" sz="1200" baseline="0" dirty="0">
                          <a:latin typeface="Arial Narrow" panose="020B0606020202030204" pitchFamily="34" charset="0"/>
                        </a:rPr>
                        <a:t>Main Court</a:t>
                      </a:r>
                      <a:endParaRPr lang="en-US" sz="1200" dirty="0">
                        <a:latin typeface="Arial Narrow" panose="020B0606020202030204" pitchFamily="34" charset="0"/>
                      </a:endParaRPr>
                    </a:p>
                  </a:txBody>
                  <a:tcPr/>
                </a:tc>
                <a:tc>
                  <a:txBody>
                    <a:bodyPr/>
                    <a:lstStyle/>
                    <a:p>
                      <a:pPr algn="ctr"/>
                      <a:r>
                        <a:rPr lang="en-US" dirty="0"/>
                        <a:t>+</a:t>
                      </a:r>
                    </a:p>
                  </a:txBody>
                  <a:tcPr/>
                </a:tc>
                <a:extLst>
                  <a:ext uri="{0D108BD9-81ED-4DB2-BD59-A6C34878D82A}">
                    <a16:rowId xmlns:a16="http://schemas.microsoft.com/office/drawing/2014/main" xmlns="" val="10002"/>
                  </a:ext>
                </a:extLst>
              </a:tr>
              <a:tr h="429558">
                <a:tc>
                  <a:txBody>
                    <a:bodyPr/>
                    <a:lstStyle/>
                    <a:p>
                      <a:pPr algn="ctr"/>
                      <a:r>
                        <a:rPr lang="en-US" dirty="0"/>
                        <a:t>+</a:t>
                      </a: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Geraldine Santos</a:t>
                      </a:r>
                    </a:p>
                    <a:p>
                      <a:pPr algn="ctr"/>
                      <a:r>
                        <a:rPr lang="en-US" sz="1200" baseline="0" dirty="0">
                          <a:latin typeface="Arial Narrow" panose="020B0606020202030204" pitchFamily="34" charset="0"/>
                        </a:rPr>
                        <a:t>CL 2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Jones </a:t>
                      </a:r>
                      <a:r>
                        <a:rPr lang="en-US" sz="1200" baseline="0" dirty="0" err="1">
                          <a:latin typeface="Arial Narrow" panose="020B0606020202030204" pitchFamily="34" charset="0"/>
                        </a:rPr>
                        <a:t>Carlstone</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103 – F1</a:t>
                      </a:r>
                      <a:endParaRPr lang="en-US" sz="18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Luke </a:t>
                      </a:r>
                      <a:r>
                        <a:rPr lang="en-US" sz="1200" baseline="0" dirty="0" err="1">
                          <a:latin typeface="Arial Narrow" panose="020B0606020202030204" pitchFamily="34" charset="0"/>
                        </a:rPr>
                        <a:t>Guevarra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1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10003"/>
                  </a:ext>
                </a:extLst>
              </a:tr>
            </a:tbl>
          </a:graphicData>
        </a:graphic>
      </p:graphicFrame>
      <p:sp>
        <p:nvSpPr>
          <p:cNvPr id="40" name="Rectangle 39">
            <a:hlinkClick r:id="rId9" action="ppaction://hlinksldjump"/>
          </p:cNvPr>
          <p:cNvSpPr/>
          <p:nvPr/>
        </p:nvSpPr>
        <p:spPr>
          <a:xfrm>
            <a:off x="5281656" y="6053481"/>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101992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MAIN</a:t>
                </a:r>
              </a:p>
            </p:txBody>
          </p:sp>
          <p:sp>
            <p:nvSpPr>
              <p:cNvPr id="21" name="Isosceles Triangle 20">
                <a:hlinkClick r:id="rId6"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103</a:t>
                </a:r>
              </a:p>
            </p:txBody>
          </p:sp>
          <p:sp>
            <p:nvSpPr>
              <p:cNvPr id="35" name="Isosceles Triangle 34">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Kyle </a:t>
                      </a:r>
                      <a:r>
                        <a:rPr lang="en-US" sz="1200" baseline="0" dirty="0" err="1">
                          <a:latin typeface="Arial Narrow" panose="020B0606020202030204" pitchFamily="34" charset="0"/>
                        </a:rPr>
                        <a:t>Lomogda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7:00 – 9:00</a:t>
                      </a:r>
                      <a:r>
                        <a:rPr lang="en-US" sz="1200" dirty="0">
                          <a:latin typeface="Arial Narrow" panose="020B0606020202030204" pitchFamily="34" charset="0"/>
                        </a:rPr>
                        <a:t> am</a:t>
                      </a:r>
                    </a:p>
                    <a:p>
                      <a:pPr algn="ctr"/>
                      <a:r>
                        <a:rPr lang="en-US" sz="1200" dirty="0">
                          <a:latin typeface="Arial Narrow" panose="020B0606020202030204" pitchFamily="34" charset="0"/>
                        </a:rPr>
                        <a:t>Mr.</a:t>
                      </a:r>
                      <a:r>
                        <a:rPr lang="en-US" sz="1200" baseline="0" dirty="0">
                          <a:latin typeface="Arial Narrow" panose="020B0606020202030204" pitchFamily="34" charset="0"/>
                        </a:rPr>
                        <a:t> Hope Cervantes</a:t>
                      </a: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Karen </a:t>
                      </a:r>
                      <a:r>
                        <a:rPr lang="en-US" sz="1200" baseline="0" dirty="0" err="1">
                          <a:latin typeface="Arial Narrow" panose="020B0606020202030204" pitchFamily="34" charset="0"/>
                        </a:rPr>
                        <a:t>Dimagiba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dirty="0"/>
                        <a:t>+</a:t>
                      </a:r>
                    </a:p>
                  </a:txBody>
                  <a:tcPr/>
                </a:tc>
                <a:tc>
                  <a:txBody>
                    <a:bodyPr/>
                    <a:lstStyle/>
                    <a:p>
                      <a:pPr algn="ctr"/>
                      <a:r>
                        <a:rPr lang="en-US" sz="1200" dirty="0">
                          <a:latin typeface="Arial Narrow" panose="020B0606020202030204" pitchFamily="34" charset="0"/>
                        </a:rPr>
                        <a:t>8:30</a:t>
                      </a:r>
                      <a:r>
                        <a:rPr lang="en-US" sz="1200" baseline="0" dirty="0">
                          <a:latin typeface="Arial Narrow" panose="020B0606020202030204" pitchFamily="34" charset="0"/>
                        </a:rPr>
                        <a:t> – 10:30</a:t>
                      </a:r>
                      <a:r>
                        <a:rPr lang="en-US" sz="1200" dirty="0">
                          <a:latin typeface="Arial Narrow" panose="020B0606020202030204" pitchFamily="34" charset="0"/>
                        </a:rPr>
                        <a:t> am</a:t>
                      </a:r>
                    </a:p>
                    <a:p>
                      <a:pPr algn="ctr"/>
                      <a:r>
                        <a:rPr lang="en-US" sz="1200" dirty="0">
                          <a:latin typeface="Arial Narrow" panose="020B0606020202030204" pitchFamily="34" charset="0"/>
                        </a:rPr>
                        <a:t>Ms.</a:t>
                      </a:r>
                      <a:r>
                        <a:rPr lang="en-US" sz="1200" baseline="0" dirty="0">
                          <a:latin typeface="Arial Narrow" panose="020B0606020202030204" pitchFamily="34" charset="0"/>
                        </a:rPr>
                        <a:t> Camille </a:t>
                      </a:r>
                      <a:r>
                        <a:rPr lang="en-US" sz="1200" baseline="0" dirty="0" err="1">
                          <a:latin typeface="Arial Narrow" panose="020B0606020202030204" pitchFamily="34" charset="0"/>
                        </a:rPr>
                        <a:t>Cruscosa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4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10:00 am – 1:00</a:t>
                      </a:r>
                      <a:r>
                        <a:rPr lang="en-US" sz="1200" dirty="0">
                          <a:latin typeface="Arial Narrow" panose="020B0606020202030204" pitchFamily="34" charset="0"/>
                        </a:rPr>
                        <a:t> pm</a:t>
                      </a:r>
                    </a:p>
                    <a:p>
                      <a:pPr algn="ctr"/>
                      <a:r>
                        <a:rPr lang="en-US" sz="1200" dirty="0">
                          <a:latin typeface="Arial Narrow" panose="020B0606020202030204" pitchFamily="34" charset="0"/>
                        </a:rPr>
                        <a:t>Ms.</a:t>
                      </a:r>
                      <a:r>
                        <a:rPr lang="en-US" sz="1200" baseline="0" dirty="0">
                          <a:latin typeface="Arial Narrow" panose="020B0606020202030204" pitchFamily="34" charset="0"/>
                        </a:rPr>
                        <a:t> Fate Lucas</a:t>
                      </a:r>
                    </a:p>
                    <a:p>
                      <a:pPr algn="ctr"/>
                      <a:r>
                        <a:rPr lang="en-US" sz="1200" baseline="0" dirty="0">
                          <a:latin typeface="Arial Narrow" panose="020B0606020202030204" pitchFamily="34" charset="0"/>
                        </a:rPr>
                        <a:t>CL 3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Carrylle</a:t>
                      </a:r>
                      <a:r>
                        <a:rPr lang="en-US" sz="1200" baseline="0" dirty="0">
                          <a:latin typeface="Arial Narrow" panose="020B0606020202030204" pitchFamily="34" charset="0"/>
                        </a:rPr>
                        <a:t> Buenaventura</a:t>
                      </a:r>
                    </a:p>
                    <a:p>
                      <a:pPr algn="ctr"/>
                      <a:r>
                        <a:rPr lang="en-US" sz="1200" baseline="0" dirty="0">
                          <a:latin typeface="Arial Narrow" panose="020B0606020202030204" pitchFamily="34" charset="0"/>
                        </a:rPr>
                        <a:t>Main Court</a:t>
                      </a:r>
                      <a:endParaRPr lang="en-US" sz="1200" dirty="0">
                        <a:latin typeface="Arial Narrow" panose="020B0606020202030204" pitchFamily="34" charset="0"/>
                      </a:endParaRPr>
                    </a:p>
                  </a:txBody>
                  <a:tcPr/>
                </a:tc>
                <a:tc>
                  <a:txBody>
                    <a:bodyPr/>
                    <a:lstStyle/>
                    <a:p>
                      <a:pPr algn="ctr"/>
                      <a:r>
                        <a:rPr lang="en-US" dirty="0"/>
                        <a:t>+</a:t>
                      </a:r>
                    </a:p>
                  </a:txBody>
                  <a:tcPr/>
                </a:tc>
                <a:extLst>
                  <a:ext uri="{0D108BD9-81ED-4DB2-BD59-A6C34878D82A}">
                    <a16:rowId xmlns:a16="http://schemas.microsoft.com/office/drawing/2014/main" xmlns="" val="10002"/>
                  </a:ext>
                </a:extLst>
              </a:tr>
              <a:tr h="429558">
                <a:tc>
                  <a:txBody>
                    <a:bodyPr/>
                    <a:lstStyle/>
                    <a:p>
                      <a:pPr algn="ctr"/>
                      <a:r>
                        <a:rPr lang="en-US" dirty="0"/>
                        <a:t>+</a:t>
                      </a: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Geraldine Santos</a:t>
                      </a:r>
                    </a:p>
                    <a:p>
                      <a:pPr algn="ctr"/>
                      <a:r>
                        <a:rPr lang="en-US" sz="1200" baseline="0" dirty="0">
                          <a:latin typeface="Arial Narrow" panose="020B0606020202030204" pitchFamily="34" charset="0"/>
                        </a:rPr>
                        <a:t>CL 2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Jones </a:t>
                      </a:r>
                      <a:r>
                        <a:rPr lang="en-US" sz="1200" baseline="0" dirty="0" err="1">
                          <a:latin typeface="Arial Narrow" panose="020B0606020202030204" pitchFamily="34" charset="0"/>
                        </a:rPr>
                        <a:t>Carlstone</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103 – F1</a:t>
                      </a:r>
                      <a:endParaRPr lang="en-US" sz="18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Luke </a:t>
                      </a:r>
                      <a:r>
                        <a:rPr lang="en-US" sz="1200" baseline="0" dirty="0" err="1">
                          <a:latin typeface="Arial Narrow" panose="020B0606020202030204" pitchFamily="34" charset="0"/>
                        </a:rPr>
                        <a:t>Guevarra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1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10003"/>
                  </a:ext>
                </a:extLst>
              </a:tr>
            </a:tbl>
          </a:graphicData>
        </a:graphic>
      </p:graphicFrame>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6" name="Rectangle 35">
            <a:extLst>
              <a:ext uri="{FF2B5EF4-FFF2-40B4-BE49-F238E27FC236}">
                <a16:creationId xmlns:a16="http://schemas.microsoft.com/office/drawing/2014/main" xmlns="" id="{3665B031-2454-4553-B0E7-313DBBEE0C82}"/>
              </a:ext>
            </a:extLst>
          </p:cNvPr>
          <p:cNvSpPr/>
          <p:nvPr/>
        </p:nvSpPr>
        <p:spPr>
          <a:xfrm>
            <a:off x="4305836" y="5328389"/>
            <a:ext cx="1790163" cy="6254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xmlns="" id="{01977396-AD60-43FE-997C-9B8AA5DFB52E}"/>
              </a:ext>
            </a:extLst>
          </p:cNvPr>
          <p:cNvGrpSpPr/>
          <p:nvPr/>
        </p:nvGrpSpPr>
        <p:grpSpPr>
          <a:xfrm>
            <a:off x="11281894" y="158122"/>
            <a:ext cx="618186" cy="537338"/>
            <a:chOff x="2137893" y="3429000"/>
            <a:chExt cx="1068946" cy="833551"/>
          </a:xfrm>
          <a:solidFill>
            <a:schemeClr val="bg1"/>
          </a:solidFill>
        </p:grpSpPr>
        <p:sp>
          <p:nvSpPr>
            <p:cNvPr id="39" name="Flowchart: Terminator 38">
              <a:hlinkClick r:id="rId9" action="ppaction://hlinksldjump"/>
              <a:extLst>
                <a:ext uri="{FF2B5EF4-FFF2-40B4-BE49-F238E27FC236}">
                  <a16:creationId xmlns:a16="http://schemas.microsoft.com/office/drawing/2014/main" xmlns="" id="{F88CCF1C-E445-4D95-B4B2-B56B0C62B65D}"/>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Terminator 40">
              <a:hlinkClick r:id="rId9" action="ppaction://hlinksldjump"/>
              <a:extLst>
                <a:ext uri="{FF2B5EF4-FFF2-40B4-BE49-F238E27FC236}">
                  <a16:creationId xmlns:a16="http://schemas.microsoft.com/office/drawing/2014/main" xmlns="" id="{01EEB407-0DF6-448A-8F0D-981FD6F26020}"/>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Terminator 41">
              <a:hlinkClick r:id="rId9" action="ppaction://hlinksldjump"/>
              <a:extLst>
                <a:ext uri="{FF2B5EF4-FFF2-40B4-BE49-F238E27FC236}">
                  <a16:creationId xmlns:a16="http://schemas.microsoft.com/office/drawing/2014/main" xmlns="" id="{A7DB7778-CBCC-4FA1-888E-E2EC5FD17765}"/>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097057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8122"/>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MAIN</a:t>
                </a:r>
              </a:p>
            </p:txBody>
          </p:sp>
          <p:sp>
            <p:nvSpPr>
              <p:cNvPr id="21" name="Isosceles Triangle 20">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103</a:t>
                </a:r>
              </a:p>
            </p:txBody>
          </p:sp>
          <p:sp>
            <p:nvSpPr>
              <p:cNvPr id="35" name="Isosceles Triangle 34">
                <a:hlinkClick r:id="rId8"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Kyle </a:t>
                      </a:r>
                      <a:r>
                        <a:rPr lang="en-US" sz="1200" baseline="0" dirty="0" err="1">
                          <a:latin typeface="Arial Narrow" panose="020B0606020202030204" pitchFamily="34" charset="0"/>
                        </a:rPr>
                        <a:t>Lomogda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7:00 – 9:00</a:t>
                      </a:r>
                      <a:r>
                        <a:rPr lang="en-US" sz="1200" dirty="0">
                          <a:latin typeface="Arial Narrow" panose="020B0606020202030204" pitchFamily="34" charset="0"/>
                        </a:rPr>
                        <a:t> am</a:t>
                      </a:r>
                    </a:p>
                    <a:p>
                      <a:pPr algn="ctr"/>
                      <a:r>
                        <a:rPr lang="en-US" sz="1200" dirty="0">
                          <a:latin typeface="Arial Narrow" panose="020B0606020202030204" pitchFamily="34" charset="0"/>
                        </a:rPr>
                        <a:t>Mr.</a:t>
                      </a:r>
                      <a:r>
                        <a:rPr lang="en-US" sz="1200" baseline="0" dirty="0">
                          <a:latin typeface="Arial Narrow" panose="020B0606020202030204" pitchFamily="34" charset="0"/>
                        </a:rPr>
                        <a:t> Hope Cervantes</a:t>
                      </a: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Karen </a:t>
                      </a:r>
                      <a:r>
                        <a:rPr lang="en-US" sz="1200" baseline="0" dirty="0" err="1">
                          <a:latin typeface="Arial Narrow" panose="020B0606020202030204" pitchFamily="34" charset="0"/>
                        </a:rPr>
                        <a:t>Dimagiba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dirty="0"/>
                        <a:t>+</a:t>
                      </a:r>
                    </a:p>
                  </a:txBody>
                  <a:tcPr/>
                </a:tc>
                <a:tc>
                  <a:txBody>
                    <a:bodyPr/>
                    <a:lstStyle/>
                    <a:p>
                      <a:pPr algn="ctr"/>
                      <a:r>
                        <a:rPr lang="en-US" sz="1200" dirty="0">
                          <a:latin typeface="Arial Narrow" panose="020B0606020202030204" pitchFamily="34" charset="0"/>
                        </a:rPr>
                        <a:t>8:30</a:t>
                      </a:r>
                      <a:r>
                        <a:rPr lang="en-US" sz="1200" baseline="0" dirty="0">
                          <a:latin typeface="Arial Narrow" panose="020B0606020202030204" pitchFamily="34" charset="0"/>
                        </a:rPr>
                        <a:t> – 10:30</a:t>
                      </a:r>
                      <a:r>
                        <a:rPr lang="en-US" sz="1200" dirty="0">
                          <a:latin typeface="Arial Narrow" panose="020B0606020202030204" pitchFamily="34" charset="0"/>
                        </a:rPr>
                        <a:t> am</a:t>
                      </a:r>
                    </a:p>
                    <a:p>
                      <a:pPr algn="ctr"/>
                      <a:r>
                        <a:rPr lang="en-US" sz="1200" dirty="0">
                          <a:latin typeface="Arial Narrow" panose="020B0606020202030204" pitchFamily="34" charset="0"/>
                        </a:rPr>
                        <a:t>Ms.</a:t>
                      </a:r>
                      <a:r>
                        <a:rPr lang="en-US" sz="1200" baseline="0" dirty="0">
                          <a:latin typeface="Arial Narrow" panose="020B0606020202030204" pitchFamily="34" charset="0"/>
                        </a:rPr>
                        <a:t> Camille </a:t>
                      </a:r>
                      <a:r>
                        <a:rPr lang="en-US" sz="1200" baseline="0" dirty="0" err="1">
                          <a:latin typeface="Arial Narrow" panose="020B0606020202030204" pitchFamily="34" charset="0"/>
                        </a:rPr>
                        <a:t>Cruscosa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4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10:00 am – 1:00</a:t>
                      </a:r>
                      <a:r>
                        <a:rPr lang="en-US" sz="1200" dirty="0">
                          <a:latin typeface="Arial Narrow" panose="020B0606020202030204" pitchFamily="34" charset="0"/>
                        </a:rPr>
                        <a:t> pm</a:t>
                      </a:r>
                    </a:p>
                    <a:p>
                      <a:pPr algn="ctr"/>
                      <a:r>
                        <a:rPr lang="en-US" sz="1200" dirty="0">
                          <a:latin typeface="Arial Narrow" panose="020B0606020202030204" pitchFamily="34" charset="0"/>
                        </a:rPr>
                        <a:t>Ms.</a:t>
                      </a:r>
                      <a:r>
                        <a:rPr lang="en-US" sz="1200" baseline="0" dirty="0">
                          <a:latin typeface="Arial Narrow" panose="020B0606020202030204" pitchFamily="34" charset="0"/>
                        </a:rPr>
                        <a:t> Fate Lucas</a:t>
                      </a:r>
                    </a:p>
                    <a:p>
                      <a:pPr algn="ctr"/>
                      <a:r>
                        <a:rPr lang="en-US" sz="1200" baseline="0" dirty="0">
                          <a:latin typeface="Arial Narrow" panose="020B0606020202030204" pitchFamily="34" charset="0"/>
                        </a:rPr>
                        <a:t>CL 3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Carrylle</a:t>
                      </a:r>
                      <a:r>
                        <a:rPr lang="en-US" sz="1200" baseline="0" dirty="0">
                          <a:latin typeface="Arial Narrow" panose="020B0606020202030204" pitchFamily="34" charset="0"/>
                        </a:rPr>
                        <a:t> Buenaventura</a:t>
                      </a:r>
                    </a:p>
                    <a:p>
                      <a:pPr algn="ctr"/>
                      <a:r>
                        <a:rPr lang="en-US" sz="1200" baseline="0" dirty="0">
                          <a:latin typeface="Arial Narrow" panose="020B0606020202030204" pitchFamily="34" charset="0"/>
                        </a:rPr>
                        <a:t>Main Court</a:t>
                      </a:r>
                      <a:endParaRPr lang="en-US" sz="1200" dirty="0">
                        <a:latin typeface="Arial Narrow" panose="020B0606020202030204" pitchFamily="34" charset="0"/>
                      </a:endParaRPr>
                    </a:p>
                  </a:txBody>
                  <a:tcPr/>
                </a:tc>
                <a:tc>
                  <a:txBody>
                    <a:bodyPr/>
                    <a:lstStyle/>
                    <a:p>
                      <a:pPr algn="ctr"/>
                      <a:r>
                        <a:rPr lang="en-US" dirty="0"/>
                        <a:t>+</a:t>
                      </a:r>
                    </a:p>
                  </a:txBody>
                  <a:tcPr/>
                </a:tc>
                <a:extLst>
                  <a:ext uri="{0D108BD9-81ED-4DB2-BD59-A6C34878D82A}">
                    <a16:rowId xmlns:a16="http://schemas.microsoft.com/office/drawing/2014/main" xmlns="" val="10002"/>
                  </a:ext>
                </a:extLst>
              </a:tr>
              <a:tr h="429558">
                <a:tc>
                  <a:txBody>
                    <a:bodyPr/>
                    <a:lstStyle/>
                    <a:p>
                      <a:pPr algn="ctr"/>
                      <a:r>
                        <a:rPr lang="en-US" dirty="0"/>
                        <a:t>+</a:t>
                      </a: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Geraldine Santos</a:t>
                      </a:r>
                    </a:p>
                    <a:p>
                      <a:pPr algn="ctr"/>
                      <a:r>
                        <a:rPr lang="en-US" sz="1200" baseline="0" dirty="0">
                          <a:latin typeface="Arial Narrow" panose="020B0606020202030204" pitchFamily="34" charset="0"/>
                        </a:rPr>
                        <a:t>CL 2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Jones </a:t>
                      </a:r>
                      <a:r>
                        <a:rPr lang="en-US" sz="1200" baseline="0" dirty="0" err="1">
                          <a:latin typeface="Arial Narrow" panose="020B0606020202030204" pitchFamily="34" charset="0"/>
                        </a:rPr>
                        <a:t>Carlstone</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103 – F1</a:t>
                      </a:r>
                      <a:endParaRPr lang="en-US" sz="18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Luke </a:t>
                      </a:r>
                      <a:r>
                        <a:rPr lang="en-US" sz="1200" baseline="0" dirty="0" err="1">
                          <a:latin typeface="Arial Narrow" panose="020B0606020202030204" pitchFamily="34" charset="0"/>
                        </a:rPr>
                        <a:t>Guevarra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1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10003"/>
                  </a:ext>
                </a:extLst>
              </a:tr>
            </a:tbl>
          </a:graphicData>
        </a:graphic>
      </p:graphicFrame>
      <p:sp>
        <p:nvSpPr>
          <p:cNvPr id="40" name="Rectangle 39">
            <a:hlinkClick r:id="rId9" action="ppaction://hlinksldjump"/>
          </p:cNvPr>
          <p:cNvSpPr/>
          <p:nvPr/>
        </p:nvSpPr>
        <p:spPr>
          <a:xfrm>
            <a:off x="5281656" y="6053481"/>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6" name="Group 35">
            <a:extLst>
              <a:ext uri="{FF2B5EF4-FFF2-40B4-BE49-F238E27FC236}">
                <a16:creationId xmlns:a16="http://schemas.microsoft.com/office/drawing/2014/main" xmlns="" id="{F424EB84-D05C-4DDE-94B5-C353ABC0C31C}"/>
              </a:ext>
            </a:extLst>
          </p:cNvPr>
          <p:cNvGrpSpPr/>
          <p:nvPr/>
        </p:nvGrpSpPr>
        <p:grpSpPr>
          <a:xfrm>
            <a:off x="9425537" y="-1"/>
            <a:ext cx="2777088" cy="4572001"/>
            <a:chOff x="9425537" y="-1"/>
            <a:chExt cx="2777088" cy="4572001"/>
          </a:xfrm>
        </p:grpSpPr>
        <p:sp>
          <p:nvSpPr>
            <p:cNvPr id="37" name="Rectangle 36">
              <a:extLst>
                <a:ext uri="{FF2B5EF4-FFF2-40B4-BE49-F238E27FC236}">
                  <a16:creationId xmlns:a16="http://schemas.microsoft.com/office/drawing/2014/main" xmlns="" id="{C71B098C-A269-4198-9894-15094F2800EF}"/>
                </a:ext>
              </a:extLst>
            </p:cNvPr>
            <p:cNvSpPr/>
            <p:nvPr/>
          </p:nvSpPr>
          <p:spPr>
            <a:xfrm>
              <a:off x="9427335" y="-1"/>
              <a:ext cx="2764665" cy="457200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xmlns="" id="{45A219E4-EE73-4932-8A3E-19142847B156}"/>
                </a:ext>
              </a:extLst>
            </p:cNvPr>
            <p:cNvGrpSpPr/>
            <p:nvPr/>
          </p:nvGrpSpPr>
          <p:grpSpPr>
            <a:xfrm>
              <a:off x="9615852" y="150457"/>
              <a:ext cx="618186" cy="537338"/>
              <a:chOff x="2137893" y="3429000"/>
              <a:chExt cx="1068946" cy="833551"/>
            </a:xfrm>
            <a:solidFill>
              <a:schemeClr val="bg1"/>
            </a:solidFill>
          </p:grpSpPr>
          <p:sp>
            <p:nvSpPr>
              <p:cNvPr id="47" name="Flowchart: Terminator 46">
                <a:extLst>
                  <a:ext uri="{FF2B5EF4-FFF2-40B4-BE49-F238E27FC236}">
                    <a16:creationId xmlns:a16="http://schemas.microsoft.com/office/drawing/2014/main" xmlns="" id="{228A3727-BF1B-404D-B334-9B178F2885A7}"/>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Terminator 47">
                <a:extLst>
                  <a:ext uri="{FF2B5EF4-FFF2-40B4-BE49-F238E27FC236}">
                    <a16:creationId xmlns:a16="http://schemas.microsoft.com/office/drawing/2014/main" xmlns="" id="{0BA3611E-A347-4CC8-B3B7-A65340C6150B}"/>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Terminator 48">
                <a:extLst>
                  <a:ext uri="{FF2B5EF4-FFF2-40B4-BE49-F238E27FC236}">
                    <a16:creationId xmlns:a16="http://schemas.microsoft.com/office/drawing/2014/main" xmlns="" id="{55A0D05F-0CAF-426B-955A-957730AB354F}"/>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xmlns="" id="{99F60F2E-A7DC-4DFE-ACA1-9FC14E2BA2F1}"/>
                </a:ext>
              </a:extLst>
            </p:cNvPr>
            <p:cNvGrpSpPr/>
            <p:nvPr/>
          </p:nvGrpSpPr>
          <p:grpSpPr>
            <a:xfrm>
              <a:off x="9437825" y="940848"/>
              <a:ext cx="2764800" cy="720000"/>
              <a:chOff x="9437825" y="940848"/>
              <a:chExt cx="2764800" cy="720000"/>
            </a:xfrm>
          </p:grpSpPr>
          <p:sp>
            <p:nvSpPr>
              <p:cNvPr id="45" name="Rectangle 44">
                <a:extLst>
                  <a:ext uri="{FF2B5EF4-FFF2-40B4-BE49-F238E27FC236}">
                    <a16:creationId xmlns:a16="http://schemas.microsoft.com/office/drawing/2014/main" xmlns="" id="{83C6FEB2-888F-4CAE-B642-E62FF74A80F7}"/>
                  </a:ext>
                </a:extLst>
              </p:cNvPr>
              <p:cNvSpPr/>
              <p:nvPr/>
            </p:nvSpPr>
            <p:spPr>
              <a:xfrm>
                <a:off x="9437825" y="940848"/>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dirty="0">
                    <a:latin typeface="Cooper Black" panose="0208090404030B020404" pitchFamily="18" charset="0"/>
                  </a:rPr>
                  <a:t>ABOUT</a:t>
                </a:r>
              </a:p>
            </p:txBody>
          </p:sp>
          <p:pic>
            <p:nvPicPr>
              <p:cNvPr id="46" name="Picture 2" descr="Questions sign #AD , #Paid, #Ad, #sign, #Questions | Question sign ...">
                <a:extLst>
                  <a:ext uri="{FF2B5EF4-FFF2-40B4-BE49-F238E27FC236}">
                    <a16:creationId xmlns:a16="http://schemas.microsoft.com/office/drawing/2014/main" xmlns="" id="{97A83BEA-E93E-4597-810C-244FD05E76DA}"/>
                  </a:ext>
                </a:extLst>
              </p:cNvPr>
              <p:cNvPicPr>
                <a:picLocks noChangeAspect="1" noChangeArrowheads="1"/>
              </p:cNvPicPr>
              <p:nvPr/>
            </p:nvPicPr>
            <p:blipFill>
              <a:blip r:embed="rId11" cstate="print">
                <a:biLevel thresh="25000"/>
                <a:extLst>
                  <a:ext uri="{28A0092B-C50C-407E-A947-70E740481C1C}">
                    <a14:useLocalDpi xmlns:a14="http://schemas.microsoft.com/office/drawing/2010/main" val="0"/>
                  </a:ext>
                </a:extLst>
              </a:blip>
              <a:srcRect/>
              <a:stretch>
                <a:fillRect/>
              </a:stretch>
            </p:blipFill>
            <p:spPr bwMode="auto">
              <a:xfrm>
                <a:off x="9493153" y="1059511"/>
                <a:ext cx="449227" cy="4492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 name="Group 41">
              <a:extLst>
                <a:ext uri="{FF2B5EF4-FFF2-40B4-BE49-F238E27FC236}">
                  <a16:creationId xmlns:a16="http://schemas.microsoft.com/office/drawing/2014/main" xmlns="" id="{EEFCA1B4-FFC1-4A26-9553-D98B1B5FED5E}"/>
                </a:ext>
              </a:extLst>
            </p:cNvPr>
            <p:cNvGrpSpPr/>
            <p:nvPr/>
          </p:nvGrpSpPr>
          <p:grpSpPr>
            <a:xfrm>
              <a:off x="9425537" y="1675122"/>
              <a:ext cx="2777088" cy="720000"/>
              <a:chOff x="9425537" y="1675122"/>
              <a:chExt cx="2777088" cy="720000"/>
            </a:xfrm>
          </p:grpSpPr>
          <p:sp>
            <p:nvSpPr>
              <p:cNvPr id="43" name="Rectangle 42">
                <a:hlinkClick r:id="rId12" action="ppaction://hlinksldjump"/>
                <a:extLst>
                  <a:ext uri="{FF2B5EF4-FFF2-40B4-BE49-F238E27FC236}">
                    <a16:creationId xmlns:a16="http://schemas.microsoft.com/office/drawing/2014/main" xmlns="" id="{C02BF5B0-1D3A-4C26-9E72-ED9FE68F1CC5}"/>
                  </a:ext>
                </a:extLst>
              </p:cNvPr>
              <p:cNvSpPr/>
              <p:nvPr/>
            </p:nvSpPr>
            <p:spPr>
              <a:xfrm>
                <a:off x="9437825" y="1675122"/>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oper Black" panose="0208090404030B020404" pitchFamily="18" charset="0"/>
                  </a:rPr>
                  <a:t>          LOG OUT</a:t>
                </a:r>
              </a:p>
            </p:txBody>
          </p:sp>
          <p:pic>
            <p:nvPicPr>
              <p:cNvPr id="44" name="Picture 8" descr="Power-off2 PNG, SVG Clip art for Web - Download Clip Art, PNG Icon Arts">
                <a:hlinkClick r:id="rId12" action="ppaction://hlinksldjump"/>
                <a:extLst>
                  <a:ext uri="{FF2B5EF4-FFF2-40B4-BE49-F238E27FC236}">
                    <a16:creationId xmlns:a16="http://schemas.microsoft.com/office/drawing/2014/main" xmlns="" id="{2AC2AC11-4B55-46D3-84CC-F5CCBCB81CD9}"/>
                  </a:ext>
                </a:extLst>
              </p:cNvPr>
              <p:cNvPicPr>
                <a:picLocks noChangeAspect="1" noChangeArrowheads="1"/>
              </p:cNvPicPr>
              <p:nvPr/>
            </p:nvPicPr>
            <p:blipFill>
              <a:blip r:embed="rId13" cstate="print">
                <a:biLevel thresh="25000"/>
                <a:extLst>
                  <a:ext uri="{28A0092B-C50C-407E-A947-70E740481C1C}">
                    <a14:useLocalDpi xmlns:a14="http://schemas.microsoft.com/office/drawing/2010/main" val="0"/>
                  </a:ext>
                </a:extLst>
              </a:blip>
              <a:srcRect/>
              <a:stretch>
                <a:fillRect/>
              </a:stretch>
            </p:blipFill>
            <p:spPr bwMode="auto">
              <a:xfrm>
                <a:off x="9425537" y="1714658"/>
                <a:ext cx="640928" cy="640928"/>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24483628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8122"/>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sp>
            <p:nvSpPr>
              <p:cNvPr id="21" name="Isosceles Triangle 20">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104</a:t>
                </a:r>
              </a:p>
            </p:txBody>
          </p:sp>
          <p:sp>
            <p:nvSpPr>
              <p:cNvPr id="35" name="Isosceles Triangle 34">
                <a:hlinkClick r:id="rId8"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535271238"/>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Kyle </a:t>
                      </a:r>
                      <a:r>
                        <a:rPr lang="en-US" sz="1200" baseline="0" dirty="0" err="1">
                          <a:latin typeface="Arial Narrow" panose="020B0606020202030204" pitchFamily="34" charset="0"/>
                        </a:rPr>
                        <a:t>Lomogda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7:00 – 9:00</a:t>
                      </a:r>
                      <a:r>
                        <a:rPr lang="en-US" sz="1200" dirty="0">
                          <a:latin typeface="Arial Narrow" panose="020B0606020202030204" pitchFamily="34" charset="0"/>
                        </a:rPr>
                        <a:t> am</a:t>
                      </a:r>
                    </a:p>
                    <a:p>
                      <a:pPr algn="ctr"/>
                      <a:r>
                        <a:rPr lang="en-US" sz="1200" dirty="0">
                          <a:latin typeface="Arial Narrow" panose="020B0606020202030204" pitchFamily="34" charset="0"/>
                        </a:rPr>
                        <a:t>Mr.</a:t>
                      </a:r>
                      <a:r>
                        <a:rPr lang="en-US" sz="1200" baseline="0" dirty="0">
                          <a:latin typeface="Arial Narrow" panose="020B0606020202030204" pitchFamily="34" charset="0"/>
                        </a:rPr>
                        <a:t> Hope Cervantes</a:t>
                      </a: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Karen </a:t>
                      </a:r>
                      <a:r>
                        <a:rPr lang="en-US" sz="1200" baseline="0" dirty="0" err="1">
                          <a:latin typeface="Arial Narrow" panose="020B0606020202030204" pitchFamily="34" charset="0"/>
                        </a:rPr>
                        <a:t>Dimagiba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dirty="0"/>
                        <a:t>+</a:t>
                      </a:r>
                    </a:p>
                  </a:txBody>
                  <a:tcPr/>
                </a:tc>
                <a:tc>
                  <a:txBody>
                    <a:bodyPr/>
                    <a:lstStyle/>
                    <a:p>
                      <a:pPr algn="ctr"/>
                      <a:r>
                        <a:rPr lang="en-US" sz="1200" dirty="0">
                          <a:latin typeface="Arial Narrow" panose="020B0606020202030204" pitchFamily="34" charset="0"/>
                        </a:rPr>
                        <a:t>8:30</a:t>
                      </a:r>
                      <a:r>
                        <a:rPr lang="en-US" sz="1200" baseline="0" dirty="0">
                          <a:latin typeface="Arial Narrow" panose="020B0606020202030204" pitchFamily="34" charset="0"/>
                        </a:rPr>
                        <a:t> – 10:30</a:t>
                      </a:r>
                      <a:r>
                        <a:rPr lang="en-US" sz="1200" dirty="0">
                          <a:latin typeface="Arial Narrow" panose="020B0606020202030204" pitchFamily="34" charset="0"/>
                        </a:rPr>
                        <a:t> am</a:t>
                      </a:r>
                    </a:p>
                    <a:p>
                      <a:pPr algn="ctr"/>
                      <a:r>
                        <a:rPr lang="en-US" sz="1200" dirty="0">
                          <a:latin typeface="Arial Narrow" panose="020B0606020202030204" pitchFamily="34" charset="0"/>
                        </a:rPr>
                        <a:t>Ms.</a:t>
                      </a:r>
                      <a:r>
                        <a:rPr lang="en-US" sz="1200" baseline="0" dirty="0">
                          <a:latin typeface="Arial Narrow" panose="020B0606020202030204" pitchFamily="34" charset="0"/>
                        </a:rPr>
                        <a:t> Camille </a:t>
                      </a:r>
                      <a:r>
                        <a:rPr lang="en-US" sz="1200" baseline="0" dirty="0" err="1">
                          <a:latin typeface="Arial Narrow" panose="020B0606020202030204" pitchFamily="34" charset="0"/>
                        </a:rPr>
                        <a:t>Cruscosa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4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10:00 am – 1:00</a:t>
                      </a:r>
                      <a:r>
                        <a:rPr lang="en-US" sz="1200" dirty="0">
                          <a:latin typeface="Arial Narrow" panose="020B0606020202030204" pitchFamily="34" charset="0"/>
                        </a:rPr>
                        <a:t> pm</a:t>
                      </a:r>
                    </a:p>
                    <a:p>
                      <a:pPr algn="ctr"/>
                      <a:r>
                        <a:rPr lang="en-US" sz="1200" dirty="0">
                          <a:latin typeface="Arial Narrow" panose="020B0606020202030204" pitchFamily="34" charset="0"/>
                        </a:rPr>
                        <a:t>Ms.</a:t>
                      </a:r>
                      <a:r>
                        <a:rPr lang="en-US" sz="1200" baseline="0" dirty="0">
                          <a:latin typeface="Arial Narrow" panose="020B0606020202030204" pitchFamily="34" charset="0"/>
                        </a:rPr>
                        <a:t> Fate Lucas</a:t>
                      </a:r>
                    </a:p>
                    <a:p>
                      <a:pPr algn="ctr"/>
                      <a:r>
                        <a:rPr lang="en-US" sz="1200" baseline="0" dirty="0">
                          <a:latin typeface="Arial Narrow" panose="020B0606020202030204" pitchFamily="34" charset="0"/>
                        </a:rPr>
                        <a:t>CL 3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Carrylle</a:t>
                      </a:r>
                      <a:r>
                        <a:rPr lang="en-US" sz="1200" baseline="0" dirty="0">
                          <a:latin typeface="Arial Narrow" panose="020B0606020202030204" pitchFamily="34" charset="0"/>
                        </a:rPr>
                        <a:t> Buenaventura</a:t>
                      </a:r>
                    </a:p>
                    <a:p>
                      <a:pPr algn="ctr"/>
                      <a:r>
                        <a:rPr lang="en-US" sz="1200" baseline="0" dirty="0">
                          <a:latin typeface="Arial Narrow" panose="020B0606020202030204" pitchFamily="34" charset="0"/>
                        </a:rPr>
                        <a:t>Main Court</a:t>
                      </a:r>
                      <a:endParaRPr lang="en-US" sz="1200" dirty="0">
                        <a:latin typeface="Arial Narrow" panose="020B0606020202030204" pitchFamily="34" charset="0"/>
                      </a:endParaRPr>
                    </a:p>
                  </a:txBody>
                  <a:tcPr/>
                </a:tc>
                <a:tc>
                  <a:txBody>
                    <a:bodyPr/>
                    <a:lstStyle/>
                    <a:p>
                      <a:pPr algn="ctr"/>
                      <a:r>
                        <a:rPr lang="en-US" dirty="0"/>
                        <a:t>+</a:t>
                      </a:r>
                    </a:p>
                  </a:txBody>
                  <a:tcPr/>
                </a:tc>
                <a:extLst>
                  <a:ext uri="{0D108BD9-81ED-4DB2-BD59-A6C34878D82A}">
                    <a16:rowId xmlns:a16="http://schemas.microsoft.com/office/drawing/2014/main" xmlns="" val="10002"/>
                  </a:ext>
                </a:extLst>
              </a:tr>
              <a:tr h="429558">
                <a:tc>
                  <a:txBody>
                    <a:bodyPr/>
                    <a:lstStyle/>
                    <a:p>
                      <a:pPr algn="ctr"/>
                      <a:r>
                        <a:rPr lang="en-US" dirty="0"/>
                        <a:t>+</a:t>
                      </a: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Geraldine Santos</a:t>
                      </a:r>
                    </a:p>
                    <a:p>
                      <a:pPr algn="ctr"/>
                      <a:r>
                        <a:rPr lang="en-US" sz="1200" baseline="0" dirty="0">
                          <a:latin typeface="Arial Narrow" panose="020B0606020202030204" pitchFamily="34" charset="0"/>
                        </a:rPr>
                        <a:t>CL 2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Jones </a:t>
                      </a:r>
                      <a:r>
                        <a:rPr lang="en-US" sz="1200" baseline="0" dirty="0" err="1">
                          <a:latin typeface="Arial Narrow" panose="020B0606020202030204" pitchFamily="34" charset="0"/>
                        </a:rPr>
                        <a:t>Carlstone</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103 – F1</a:t>
                      </a:r>
                      <a:endParaRPr lang="en-US" sz="18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Luke </a:t>
                      </a:r>
                      <a:r>
                        <a:rPr lang="en-US" sz="1200" baseline="0" dirty="0" err="1">
                          <a:latin typeface="Arial Narrow" panose="020B0606020202030204" pitchFamily="34" charset="0"/>
                        </a:rPr>
                        <a:t>Guevarra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1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501550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620" y="128789"/>
            <a:ext cx="1505755" cy="502277"/>
          </a:xfrm>
        </p:spPr>
        <p:txBody>
          <a:bodyPr>
            <a:noAutofit/>
          </a:bodyPr>
          <a:lstStyle/>
          <a:p>
            <a:pPr algn="ctr"/>
            <a:r>
              <a:rPr lang="en-US" sz="1800" i="1" dirty="0">
                <a:latin typeface="Arial Rounded MT Bold" panose="020F0704030504030204" pitchFamily="34" charset="0"/>
              </a:rPr>
              <a:t>PURPOSE</a:t>
            </a:r>
          </a:p>
        </p:txBody>
      </p:sp>
      <p:sp>
        <p:nvSpPr>
          <p:cNvPr id="3" name="Content Placeholder 2"/>
          <p:cNvSpPr>
            <a:spLocks noGrp="1"/>
          </p:cNvSpPr>
          <p:nvPr>
            <p:ph idx="1"/>
          </p:nvPr>
        </p:nvSpPr>
        <p:spPr>
          <a:xfrm>
            <a:off x="616576" y="607938"/>
            <a:ext cx="10958848" cy="5642125"/>
          </a:xfrm>
        </p:spPr>
        <p:txBody>
          <a:bodyPr>
            <a:noAutofit/>
          </a:bodyPr>
          <a:lstStyle/>
          <a:p>
            <a:pPr eaLnBrk="0" fontAlgn="base" hangingPunct="0">
              <a:lnSpc>
                <a:spcPct val="150000"/>
              </a:lnSpc>
              <a:spcBef>
                <a:spcPct val="0"/>
              </a:spcBef>
              <a:spcAft>
                <a:spcPct val="0"/>
              </a:spcAft>
            </a:pPr>
            <a:r>
              <a:rPr lang="en-US" sz="2400" dirty="0">
                <a:latin typeface="Arial Rounded MT Bold" panose="020F0704030504030204" pitchFamily="34" charset="0"/>
              </a:rPr>
              <a:t>The system's goal is to make teacher and classroom scheduling more effective while guaranteeing that resources are used as efficiently as possible. </a:t>
            </a:r>
          </a:p>
          <a:p>
            <a:pPr eaLnBrk="0" fontAlgn="base" hangingPunct="0">
              <a:lnSpc>
                <a:spcPct val="150000"/>
              </a:lnSpc>
              <a:spcBef>
                <a:spcPct val="0"/>
              </a:spcBef>
              <a:spcAft>
                <a:spcPct val="0"/>
              </a:spcAft>
            </a:pPr>
            <a:endParaRPr lang="en-US" sz="2400" dirty="0">
              <a:latin typeface="Arial Rounded MT Bold" panose="020F0704030504030204" pitchFamily="34" charset="0"/>
            </a:endParaRPr>
          </a:p>
          <a:p>
            <a:pPr eaLnBrk="0" fontAlgn="base" hangingPunct="0">
              <a:lnSpc>
                <a:spcPct val="150000"/>
              </a:lnSpc>
              <a:spcBef>
                <a:spcPct val="0"/>
              </a:spcBef>
              <a:spcAft>
                <a:spcPct val="0"/>
              </a:spcAft>
            </a:pPr>
            <a:r>
              <a:rPr lang="en-US" sz="2400" dirty="0">
                <a:latin typeface="Arial Rounded MT Bold" panose="020F0704030504030204" pitchFamily="34" charset="0"/>
              </a:rPr>
              <a:t>It avoids conflicts before they start by giving timely updates on room availability and instructor timetables. </a:t>
            </a:r>
            <a:br>
              <a:rPr lang="en-US" sz="2400" dirty="0">
                <a:latin typeface="Arial Rounded MT Bold" panose="020F0704030504030204" pitchFamily="34" charset="0"/>
              </a:rPr>
            </a:br>
            <a:endParaRPr lang="en-US" sz="2400" dirty="0">
              <a:latin typeface="Arial Rounded MT Bold" panose="020F0704030504030204" pitchFamily="34" charset="0"/>
            </a:endParaRPr>
          </a:p>
          <a:p>
            <a:pPr eaLnBrk="0" fontAlgn="base" hangingPunct="0">
              <a:lnSpc>
                <a:spcPct val="150000"/>
              </a:lnSpc>
              <a:spcBef>
                <a:spcPct val="0"/>
              </a:spcBef>
              <a:spcAft>
                <a:spcPct val="0"/>
              </a:spcAft>
            </a:pPr>
            <a:r>
              <a:rPr lang="en-US" sz="2400" dirty="0">
                <a:latin typeface="Arial Rounded MT Bold" panose="020F0704030504030204" pitchFamily="34" charset="0"/>
              </a:rPr>
              <a:t>The solution guarantees smooth collaboration, assisting instructors and administrators in efficiently allocating their time.</a:t>
            </a:r>
          </a:p>
        </p:txBody>
      </p:sp>
      <p:pic>
        <p:nvPicPr>
          <p:cNvPr id="4" name="Picture 3">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37542" y="128789"/>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5976871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sp>
            <p:nvSpPr>
              <p:cNvPr id="21" name="Isosceles Triangle 20">
                <a:hlinkClick r:id="rId6" action="ppaction://hlinksldjump"/>
              </p:cNvPr>
              <p:cNvSpPr/>
              <p:nvPr/>
            </p:nvSpPr>
            <p:spPr>
              <a:xfrm>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104</a:t>
                </a:r>
              </a:p>
            </p:txBody>
          </p:sp>
          <p:sp>
            <p:nvSpPr>
              <p:cNvPr id="35" name="Isosceles Triangle 34">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535271238"/>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Kyle </a:t>
                      </a:r>
                      <a:r>
                        <a:rPr lang="en-US" sz="1200" baseline="0" dirty="0" err="1">
                          <a:latin typeface="Arial Narrow" panose="020B0606020202030204" pitchFamily="34" charset="0"/>
                        </a:rPr>
                        <a:t>Lomogda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7:00 – 9:00</a:t>
                      </a:r>
                      <a:r>
                        <a:rPr lang="en-US" sz="1200" dirty="0">
                          <a:latin typeface="Arial Narrow" panose="020B0606020202030204" pitchFamily="34" charset="0"/>
                        </a:rPr>
                        <a:t> am</a:t>
                      </a:r>
                    </a:p>
                    <a:p>
                      <a:pPr algn="ctr"/>
                      <a:r>
                        <a:rPr lang="en-US" sz="1200" dirty="0">
                          <a:latin typeface="Arial Narrow" panose="020B0606020202030204" pitchFamily="34" charset="0"/>
                        </a:rPr>
                        <a:t>Mr.</a:t>
                      </a:r>
                      <a:r>
                        <a:rPr lang="en-US" sz="1200" baseline="0" dirty="0">
                          <a:latin typeface="Arial Narrow" panose="020B0606020202030204" pitchFamily="34" charset="0"/>
                        </a:rPr>
                        <a:t> Hope Cervantes</a:t>
                      </a: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Karen </a:t>
                      </a:r>
                      <a:r>
                        <a:rPr lang="en-US" sz="1200" baseline="0" dirty="0" err="1">
                          <a:latin typeface="Arial Narrow" panose="020B0606020202030204" pitchFamily="34" charset="0"/>
                        </a:rPr>
                        <a:t>Dimagiba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dirty="0"/>
                        <a:t>+</a:t>
                      </a:r>
                    </a:p>
                  </a:txBody>
                  <a:tcPr/>
                </a:tc>
                <a:tc>
                  <a:txBody>
                    <a:bodyPr/>
                    <a:lstStyle/>
                    <a:p>
                      <a:pPr algn="ctr"/>
                      <a:r>
                        <a:rPr lang="en-US" sz="1200" dirty="0">
                          <a:latin typeface="Arial Narrow" panose="020B0606020202030204" pitchFamily="34" charset="0"/>
                        </a:rPr>
                        <a:t>8:30</a:t>
                      </a:r>
                      <a:r>
                        <a:rPr lang="en-US" sz="1200" baseline="0" dirty="0">
                          <a:latin typeface="Arial Narrow" panose="020B0606020202030204" pitchFamily="34" charset="0"/>
                        </a:rPr>
                        <a:t> – 10:30</a:t>
                      </a:r>
                      <a:r>
                        <a:rPr lang="en-US" sz="1200" dirty="0">
                          <a:latin typeface="Arial Narrow" panose="020B0606020202030204" pitchFamily="34" charset="0"/>
                        </a:rPr>
                        <a:t> am</a:t>
                      </a:r>
                    </a:p>
                    <a:p>
                      <a:pPr algn="ctr"/>
                      <a:r>
                        <a:rPr lang="en-US" sz="1200" dirty="0">
                          <a:latin typeface="Arial Narrow" panose="020B0606020202030204" pitchFamily="34" charset="0"/>
                        </a:rPr>
                        <a:t>Ms.</a:t>
                      </a:r>
                      <a:r>
                        <a:rPr lang="en-US" sz="1200" baseline="0" dirty="0">
                          <a:latin typeface="Arial Narrow" panose="020B0606020202030204" pitchFamily="34" charset="0"/>
                        </a:rPr>
                        <a:t> Camille </a:t>
                      </a:r>
                      <a:r>
                        <a:rPr lang="en-US" sz="1200" baseline="0" dirty="0" err="1">
                          <a:latin typeface="Arial Narrow" panose="020B0606020202030204" pitchFamily="34" charset="0"/>
                        </a:rPr>
                        <a:t>Cruscosa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4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10:00 am – 1:00</a:t>
                      </a:r>
                      <a:r>
                        <a:rPr lang="en-US" sz="1200" dirty="0">
                          <a:latin typeface="Arial Narrow" panose="020B0606020202030204" pitchFamily="34" charset="0"/>
                        </a:rPr>
                        <a:t> pm</a:t>
                      </a:r>
                    </a:p>
                    <a:p>
                      <a:pPr algn="ctr"/>
                      <a:r>
                        <a:rPr lang="en-US" sz="1200" dirty="0">
                          <a:latin typeface="Arial Narrow" panose="020B0606020202030204" pitchFamily="34" charset="0"/>
                        </a:rPr>
                        <a:t>Ms.</a:t>
                      </a:r>
                      <a:r>
                        <a:rPr lang="en-US" sz="1200" baseline="0" dirty="0">
                          <a:latin typeface="Arial Narrow" panose="020B0606020202030204" pitchFamily="34" charset="0"/>
                        </a:rPr>
                        <a:t> Fate Lucas</a:t>
                      </a:r>
                    </a:p>
                    <a:p>
                      <a:pPr algn="ctr"/>
                      <a:r>
                        <a:rPr lang="en-US" sz="1200" baseline="0" dirty="0">
                          <a:latin typeface="Arial Narrow" panose="020B0606020202030204" pitchFamily="34" charset="0"/>
                        </a:rPr>
                        <a:t>CL 3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Carrylle</a:t>
                      </a:r>
                      <a:r>
                        <a:rPr lang="en-US" sz="1200" baseline="0" dirty="0">
                          <a:latin typeface="Arial Narrow" panose="020B0606020202030204" pitchFamily="34" charset="0"/>
                        </a:rPr>
                        <a:t> Buenaventura</a:t>
                      </a:r>
                    </a:p>
                    <a:p>
                      <a:pPr algn="ctr"/>
                      <a:r>
                        <a:rPr lang="en-US" sz="1200" baseline="0" dirty="0">
                          <a:latin typeface="Arial Narrow" panose="020B0606020202030204" pitchFamily="34" charset="0"/>
                        </a:rPr>
                        <a:t>Main Court</a:t>
                      </a:r>
                      <a:endParaRPr lang="en-US" sz="1200" dirty="0">
                        <a:latin typeface="Arial Narrow" panose="020B0606020202030204" pitchFamily="34" charset="0"/>
                      </a:endParaRPr>
                    </a:p>
                  </a:txBody>
                  <a:tcPr/>
                </a:tc>
                <a:tc>
                  <a:txBody>
                    <a:bodyPr/>
                    <a:lstStyle/>
                    <a:p>
                      <a:pPr algn="ctr"/>
                      <a:r>
                        <a:rPr lang="en-US" dirty="0"/>
                        <a:t>+</a:t>
                      </a:r>
                    </a:p>
                  </a:txBody>
                  <a:tcPr/>
                </a:tc>
                <a:extLst>
                  <a:ext uri="{0D108BD9-81ED-4DB2-BD59-A6C34878D82A}">
                    <a16:rowId xmlns:a16="http://schemas.microsoft.com/office/drawing/2014/main" xmlns="" val="10002"/>
                  </a:ext>
                </a:extLst>
              </a:tr>
              <a:tr h="429558">
                <a:tc>
                  <a:txBody>
                    <a:bodyPr/>
                    <a:lstStyle/>
                    <a:p>
                      <a:pPr algn="ctr"/>
                      <a:r>
                        <a:rPr lang="en-US" dirty="0"/>
                        <a:t>+</a:t>
                      </a: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Geraldine Santos</a:t>
                      </a:r>
                    </a:p>
                    <a:p>
                      <a:pPr algn="ctr"/>
                      <a:r>
                        <a:rPr lang="en-US" sz="1200" baseline="0" dirty="0">
                          <a:latin typeface="Arial Narrow" panose="020B0606020202030204" pitchFamily="34" charset="0"/>
                        </a:rPr>
                        <a:t>CL 2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Jones </a:t>
                      </a:r>
                      <a:r>
                        <a:rPr lang="en-US" sz="1200" baseline="0" dirty="0" err="1">
                          <a:latin typeface="Arial Narrow" panose="020B0606020202030204" pitchFamily="34" charset="0"/>
                        </a:rPr>
                        <a:t>Carlstone</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103 – F1</a:t>
                      </a:r>
                      <a:endParaRPr lang="en-US" sz="18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Luke </a:t>
                      </a:r>
                      <a:r>
                        <a:rPr lang="en-US" sz="1200" baseline="0" dirty="0" err="1">
                          <a:latin typeface="Arial Narrow" panose="020B0606020202030204" pitchFamily="34" charset="0"/>
                        </a:rPr>
                        <a:t>Guevarra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1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sp>
        <p:nvSpPr>
          <p:cNvPr id="31" name="Rectangle 30">
            <a:hlinkClick r:id="rId8" action="ppaction://hlinksldjump"/>
          </p:cNvPr>
          <p:cNvSpPr/>
          <p:nvPr/>
        </p:nvSpPr>
        <p:spPr>
          <a:xfrm>
            <a:off x="3054923" y="3000636"/>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MAIN</a:t>
            </a:r>
          </a:p>
        </p:txBody>
      </p:sp>
      <p:pic>
        <p:nvPicPr>
          <p:cNvPr id="36" name="Picture 3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7" name="Group 36">
            <a:extLst>
              <a:ext uri="{FF2B5EF4-FFF2-40B4-BE49-F238E27FC236}">
                <a16:creationId xmlns:a16="http://schemas.microsoft.com/office/drawing/2014/main" xmlns="" id="{32A344AF-9A5C-42CC-BFC9-B602DCE1D742}"/>
              </a:ext>
            </a:extLst>
          </p:cNvPr>
          <p:cNvGrpSpPr/>
          <p:nvPr/>
        </p:nvGrpSpPr>
        <p:grpSpPr>
          <a:xfrm>
            <a:off x="11281894" y="158122"/>
            <a:ext cx="618186" cy="537338"/>
            <a:chOff x="2137893" y="3429000"/>
            <a:chExt cx="1068946" cy="833551"/>
          </a:xfrm>
          <a:solidFill>
            <a:schemeClr val="bg1"/>
          </a:solidFill>
        </p:grpSpPr>
        <p:sp>
          <p:nvSpPr>
            <p:cNvPr id="39" name="Flowchart: Terminator 38">
              <a:hlinkClick r:id="rId10" action="ppaction://hlinksldjump"/>
              <a:extLst>
                <a:ext uri="{FF2B5EF4-FFF2-40B4-BE49-F238E27FC236}">
                  <a16:creationId xmlns:a16="http://schemas.microsoft.com/office/drawing/2014/main" xmlns="" id="{5B621958-61F5-4CAC-823E-13B66186FEA9}"/>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Terminator 40">
              <a:hlinkClick r:id="rId10" action="ppaction://hlinksldjump"/>
              <a:extLst>
                <a:ext uri="{FF2B5EF4-FFF2-40B4-BE49-F238E27FC236}">
                  <a16:creationId xmlns:a16="http://schemas.microsoft.com/office/drawing/2014/main" xmlns="" id="{2BA391CB-A275-4D23-AE55-A39DA98765E1}"/>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Terminator 41">
              <a:hlinkClick r:id="rId10" action="ppaction://hlinksldjump"/>
              <a:extLst>
                <a:ext uri="{FF2B5EF4-FFF2-40B4-BE49-F238E27FC236}">
                  <a16:creationId xmlns:a16="http://schemas.microsoft.com/office/drawing/2014/main" xmlns="" id="{B4D35720-CB88-4573-9244-DB68C3A15BE3}"/>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539340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MAIN</a:t>
                </a:r>
              </a:p>
            </p:txBody>
          </p:sp>
          <p:sp>
            <p:nvSpPr>
              <p:cNvPr id="21" name="Isosceles Triangle 20">
                <a:hlinkClick r:id="rId6"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104</a:t>
                </a:r>
              </a:p>
            </p:txBody>
          </p:sp>
          <p:sp>
            <p:nvSpPr>
              <p:cNvPr id="35" name="Isosceles Triangle 34">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535271238"/>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Kyle </a:t>
                      </a:r>
                      <a:r>
                        <a:rPr lang="en-US" sz="1200" baseline="0" dirty="0" err="1">
                          <a:latin typeface="Arial Narrow" panose="020B0606020202030204" pitchFamily="34" charset="0"/>
                        </a:rPr>
                        <a:t>Lomogda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7:00 – 9:00</a:t>
                      </a:r>
                      <a:r>
                        <a:rPr lang="en-US" sz="1200" dirty="0">
                          <a:latin typeface="Arial Narrow" panose="020B0606020202030204" pitchFamily="34" charset="0"/>
                        </a:rPr>
                        <a:t> am</a:t>
                      </a:r>
                    </a:p>
                    <a:p>
                      <a:pPr algn="ctr"/>
                      <a:r>
                        <a:rPr lang="en-US" sz="1200" dirty="0">
                          <a:latin typeface="Arial Narrow" panose="020B0606020202030204" pitchFamily="34" charset="0"/>
                        </a:rPr>
                        <a:t>Mr.</a:t>
                      </a:r>
                      <a:r>
                        <a:rPr lang="en-US" sz="1200" baseline="0" dirty="0">
                          <a:latin typeface="Arial Narrow" panose="020B0606020202030204" pitchFamily="34" charset="0"/>
                        </a:rPr>
                        <a:t> Hope Cervantes</a:t>
                      </a: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Karen </a:t>
                      </a:r>
                      <a:r>
                        <a:rPr lang="en-US" sz="1200" baseline="0" dirty="0" err="1">
                          <a:latin typeface="Arial Narrow" panose="020B0606020202030204" pitchFamily="34" charset="0"/>
                        </a:rPr>
                        <a:t>Dimagiba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dirty="0"/>
                        <a:t>+</a:t>
                      </a:r>
                    </a:p>
                  </a:txBody>
                  <a:tcPr/>
                </a:tc>
                <a:tc>
                  <a:txBody>
                    <a:bodyPr/>
                    <a:lstStyle/>
                    <a:p>
                      <a:pPr algn="ctr"/>
                      <a:r>
                        <a:rPr lang="en-US" sz="1200" dirty="0">
                          <a:latin typeface="Arial Narrow" panose="020B0606020202030204" pitchFamily="34" charset="0"/>
                        </a:rPr>
                        <a:t>8:30</a:t>
                      </a:r>
                      <a:r>
                        <a:rPr lang="en-US" sz="1200" baseline="0" dirty="0">
                          <a:latin typeface="Arial Narrow" panose="020B0606020202030204" pitchFamily="34" charset="0"/>
                        </a:rPr>
                        <a:t> – 10:30</a:t>
                      </a:r>
                      <a:r>
                        <a:rPr lang="en-US" sz="1200" dirty="0">
                          <a:latin typeface="Arial Narrow" panose="020B0606020202030204" pitchFamily="34" charset="0"/>
                        </a:rPr>
                        <a:t> am</a:t>
                      </a:r>
                    </a:p>
                    <a:p>
                      <a:pPr algn="ctr"/>
                      <a:r>
                        <a:rPr lang="en-US" sz="1200" dirty="0">
                          <a:latin typeface="Arial Narrow" panose="020B0606020202030204" pitchFamily="34" charset="0"/>
                        </a:rPr>
                        <a:t>Ms.</a:t>
                      </a:r>
                      <a:r>
                        <a:rPr lang="en-US" sz="1200" baseline="0" dirty="0">
                          <a:latin typeface="Arial Narrow" panose="020B0606020202030204" pitchFamily="34" charset="0"/>
                        </a:rPr>
                        <a:t> Camille </a:t>
                      </a:r>
                      <a:r>
                        <a:rPr lang="en-US" sz="1200" baseline="0" dirty="0" err="1">
                          <a:latin typeface="Arial Narrow" panose="020B0606020202030204" pitchFamily="34" charset="0"/>
                        </a:rPr>
                        <a:t>Cruscosa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4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10:00 am – 1:00</a:t>
                      </a:r>
                      <a:r>
                        <a:rPr lang="en-US" sz="1200" dirty="0">
                          <a:latin typeface="Arial Narrow" panose="020B0606020202030204" pitchFamily="34" charset="0"/>
                        </a:rPr>
                        <a:t> pm</a:t>
                      </a:r>
                    </a:p>
                    <a:p>
                      <a:pPr algn="ctr"/>
                      <a:r>
                        <a:rPr lang="en-US" sz="1200" dirty="0">
                          <a:latin typeface="Arial Narrow" panose="020B0606020202030204" pitchFamily="34" charset="0"/>
                        </a:rPr>
                        <a:t>Ms.</a:t>
                      </a:r>
                      <a:r>
                        <a:rPr lang="en-US" sz="1200" baseline="0" dirty="0">
                          <a:latin typeface="Arial Narrow" panose="020B0606020202030204" pitchFamily="34" charset="0"/>
                        </a:rPr>
                        <a:t> Fate Lucas</a:t>
                      </a:r>
                    </a:p>
                    <a:p>
                      <a:pPr algn="ctr"/>
                      <a:r>
                        <a:rPr lang="en-US" sz="1200" baseline="0" dirty="0">
                          <a:latin typeface="Arial Narrow" panose="020B0606020202030204" pitchFamily="34" charset="0"/>
                        </a:rPr>
                        <a:t>CL 3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Carrylle</a:t>
                      </a:r>
                      <a:r>
                        <a:rPr lang="en-US" sz="1200" baseline="0" dirty="0">
                          <a:latin typeface="Arial Narrow" panose="020B0606020202030204" pitchFamily="34" charset="0"/>
                        </a:rPr>
                        <a:t> Buenaventura</a:t>
                      </a:r>
                    </a:p>
                    <a:p>
                      <a:pPr algn="ctr"/>
                      <a:r>
                        <a:rPr lang="en-US" sz="1200" baseline="0" dirty="0">
                          <a:latin typeface="Arial Narrow" panose="020B0606020202030204" pitchFamily="34" charset="0"/>
                        </a:rPr>
                        <a:t>Main Court</a:t>
                      </a:r>
                      <a:endParaRPr lang="en-US" sz="1200" dirty="0">
                        <a:latin typeface="Arial Narrow" panose="020B0606020202030204" pitchFamily="34" charset="0"/>
                      </a:endParaRPr>
                    </a:p>
                  </a:txBody>
                  <a:tcPr/>
                </a:tc>
                <a:tc>
                  <a:txBody>
                    <a:bodyPr/>
                    <a:lstStyle/>
                    <a:p>
                      <a:pPr algn="ctr"/>
                      <a:r>
                        <a:rPr lang="en-US" dirty="0"/>
                        <a:t>+</a:t>
                      </a:r>
                    </a:p>
                  </a:txBody>
                  <a:tcPr/>
                </a:tc>
                <a:extLst>
                  <a:ext uri="{0D108BD9-81ED-4DB2-BD59-A6C34878D82A}">
                    <a16:rowId xmlns:a16="http://schemas.microsoft.com/office/drawing/2014/main" xmlns="" val="10002"/>
                  </a:ext>
                </a:extLst>
              </a:tr>
              <a:tr h="429558">
                <a:tc>
                  <a:txBody>
                    <a:bodyPr/>
                    <a:lstStyle/>
                    <a:p>
                      <a:pPr algn="ctr"/>
                      <a:r>
                        <a:rPr lang="en-US" dirty="0"/>
                        <a:t>+</a:t>
                      </a: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Geraldine Santos</a:t>
                      </a:r>
                    </a:p>
                    <a:p>
                      <a:pPr algn="ctr"/>
                      <a:r>
                        <a:rPr lang="en-US" sz="1200" baseline="0" dirty="0">
                          <a:latin typeface="Arial Narrow" panose="020B0606020202030204" pitchFamily="34" charset="0"/>
                        </a:rPr>
                        <a:t>CL 2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Jones </a:t>
                      </a:r>
                      <a:r>
                        <a:rPr lang="en-US" sz="1200" baseline="0" dirty="0" err="1">
                          <a:latin typeface="Arial Narrow" panose="020B0606020202030204" pitchFamily="34" charset="0"/>
                        </a:rPr>
                        <a:t>Carlstone</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103 – F1</a:t>
                      </a:r>
                      <a:endParaRPr lang="en-US" sz="18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Luke </a:t>
                      </a:r>
                      <a:r>
                        <a:rPr lang="en-US" sz="1200" baseline="0" dirty="0" err="1">
                          <a:latin typeface="Arial Narrow" panose="020B0606020202030204" pitchFamily="34" charset="0"/>
                        </a:rPr>
                        <a:t>Guevarra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1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10003"/>
                  </a:ext>
                </a:extLst>
              </a:tr>
            </a:tbl>
          </a:graphicData>
        </a:graphic>
      </p:graphicFrame>
      <p:sp>
        <p:nvSpPr>
          <p:cNvPr id="40" name="Rectangle 39">
            <a:hlinkClick r:id="rId8" action="ppaction://hlinksldjump"/>
          </p:cNvPr>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6" name="Group 35">
            <a:extLst>
              <a:ext uri="{FF2B5EF4-FFF2-40B4-BE49-F238E27FC236}">
                <a16:creationId xmlns:a16="http://schemas.microsoft.com/office/drawing/2014/main" xmlns="" id="{52DBA462-EFDE-4983-A98A-26E9783206EC}"/>
              </a:ext>
            </a:extLst>
          </p:cNvPr>
          <p:cNvGrpSpPr/>
          <p:nvPr/>
        </p:nvGrpSpPr>
        <p:grpSpPr>
          <a:xfrm>
            <a:off x="11281894" y="158122"/>
            <a:ext cx="618186" cy="537338"/>
            <a:chOff x="2137893" y="3429000"/>
            <a:chExt cx="1068946" cy="833551"/>
          </a:xfrm>
          <a:solidFill>
            <a:schemeClr val="bg1"/>
          </a:solidFill>
        </p:grpSpPr>
        <p:sp>
          <p:nvSpPr>
            <p:cNvPr id="37" name="Flowchart: Terminator 36">
              <a:hlinkClick r:id="rId10" action="ppaction://hlinksldjump"/>
              <a:extLst>
                <a:ext uri="{FF2B5EF4-FFF2-40B4-BE49-F238E27FC236}">
                  <a16:creationId xmlns:a16="http://schemas.microsoft.com/office/drawing/2014/main" xmlns="" id="{3952CC81-B198-4B3A-935C-57A15A7ECB43}"/>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Terminator 38">
              <a:hlinkClick r:id="rId10" action="ppaction://hlinksldjump"/>
              <a:extLst>
                <a:ext uri="{FF2B5EF4-FFF2-40B4-BE49-F238E27FC236}">
                  <a16:creationId xmlns:a16="http://schemas.microsoft.com/office/drawing/2014/main" xmlns="" id="{6C6F3DAF-5408-4AEC-B2EE-1AF5FB058678}"/>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Terminator 40">
              <a:hlinkClick r:id="rId10" action="ppaction://hlinksldjump"/>
              <a:extLst>
                <a:ext uri="{FF2B5EF4-FFF2-40B4-BE49-F238E27FC236}">
                  <a16:creationId xmlns:a16="http://schemas.microsoft.com/office/drawing/2014/main" xmlns="" id="{FBD7D90F-3AB9-4776-8FBE-BAB831918D6C}"/>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833548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MAIN</a:t>
                </a:r>
              </a:p>
            </p:txBody>
          </p:sp>
          <p:sp>
            <p:nvSpPr>
              <p:cNvPr id="21" name="Isosceles Triangle 20">
                <a:hlinkClick r:id="rId6"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104</a:t>
                </a:r>
              </a:p>
            </p:txBody>
          </p:sp>
          <p:sp>
            <p:nvSpPr>
              <p:cNvPr id="35" name="Isosceles Triangle 34">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Kyle </a:t>
                      </a:r>
                      <a:r>
                        <a:rPr lang="en-US" sz="1200" baseline="0" dirty="0" err="1">
                          <a:latin typeface="Arial Narrow" panose="020B0606020202030204" pitchFamily="34" charset="0"/>
                        </a:rPr>
                        <a:t>Lomogda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7:00 – 9:00</a:t>
                      </a:r>
                      <a:r>
                        <a:rPr lang="en-US" sz="1200" dirty="0">
                          <a:latin typeface="Arial Narrow" panose="020B0606020202030204" pitchFamily="34" charset="0"/>
                        </a:rPr>
                        <a:t> am</a:t>
                      </a:r>
                    </a:p>
                    <a:p>
                      <a:pPr algn="ctr"/>
                      <a:r>
                        <a:rPr lang="en-US" sz="1200" dirty="0">
                          <a:latin typeface="Arial Narrow" panose="020B0606020202030204" pitchFamily="34" charset="0"/>
                        </a:rPr>
                        <a:t>Mr.</a:t>
                      </a:r>
                      <a:r>
                        <a:rPr lang="en-US" sz="1200" baseline="0" dirty="0">
                          <a:latin typeface="Arial Narrow" panose="020B0606020202030204" pitchFamily="34" charset="0"/>
                        </a:rPr>
                        <a:t> Hope Cervantes</a:t>
                      </a: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Karen </a:t>
                      </a:r>
                      <a:r>
                        <a:rPr lang="en-US" sz="1200" baseline="0" dirty="0" err="1">
                          <a:latin typeface="Arial Narrow" panose="020B0606020202030204" pitchFamily="34" charset="0"/>
                        </a:rPr>
                        <a:t>Dimagiba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dirty="0"/>
                        <a:t>+</a:t>
                      </a:r>
                    </a:p>
                  </a:txBody>
                  <a:tcPr/>
                </a:tc>
                <a:tc>
                  <a:txBody>
                    <a:bodyPr/>
                    <a:lstStyle/>
                    <a:p>
                      <a:pPr algn="ctr"/>
                      <a:r>
                        <a:rPr lang="en-US" sz="1200" dirty="0">
                          <a:latin typeface="Arial Narrow" panose="020B0606020202030204" pitchFamily="34" charset="0"/>
                        </a:rPr>
                        <a:t>8:30</a:t>
                      </a:r>
                      <a:r>
                        <a:rPr lang="en-US" sz="1200" baseline="0" dirty="0">
                          <a:latin typeface="Arial Narrow" panose="020B0606020202030204" pitchFamily="34" charset="0"/>
                        </a:rPr>
                        <a:t> – 10:30</a:t>
                      </a:r>
                      <a:r>
                        <a:rPr lang="en-US" sz="1200" dirty="0">
                          <a:latin typeface="Arial Narrow" panose="020B0606020202030204" pitchFamily="34" charset="0"/>
                        </a:rPr>
                        <a:t> am</a:t>
                      </a:r>
                    </a:p>
                    <a:p>
                      <a:pPr algn="ctr"/>
                      <a:r>
                        <a:rPr lang="en-US" sz="1200" dirty="0">
                          <a:latin typeface="Arial Narrow" panose="020B0606020202030204" pitchFamily="34" charset="0"/>
                        </a:rPr>
                        <a:t>Ms.</a:t>
                      </a:r>
                      <a:r>
                        <a:rPr lang="en-US" sz="1200" baseline="0" dirty="0">
                          <a:latin typeface="Arial Narrow" panose="020B0606020202030204" pitchFamily="34" charset="0"/>
                        </a:rPr>
                        <a:t> Camille </a:t>
                      </a:r>
                      <a:r>
                        <a:rPr lang="en-US" sz="1200" baseline="0" dirty="0" err="1">
                          <a:latin typeface="Arial Narrow" panose="020B0606020202030204" pitchFamily="34" charset="0"/>
                        </a:rPr>
                        <a:t>Cruscosa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4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10:00 am – 1:00</a:t>
                      </a:r>
                      <a:r>
                        <a:rPr lang="en-US" sz="1200" dirty="0">
                          <a:latin typeface="Arial Narrow" panose="020B0606020202030204" pitchFamily="34" charset="0"/>
                        </a:rPr>
                        <a:t> pm</a:t>
                      </a:r>
                    </a:p>
                    <a:p>
                      <a:pPr algn="ctr"/>
                      <a:r>
                        <a:rPr lang="en-US" sz="1200" dirty="0">
                          <a:latin typeface="Arial Narrow" panose="020B0606020202030204" pitchFamily="34" charset="0"/>
                        </a:rPr>
                        <a:t>Ms.</a:t>
                      </a:r>
                      <a:r>
                        <a:rPr lang="en-US" sz="1200" baseline="0" dirty="0">
                          <a:latin typeface="Arial Narrow" panose="020B0606020202030204" pitchFamily="34" charset="0"/>
                        </a:rPr>
                        <a:t> Fate Lucas</a:t>
                      </a:r>
                    </a:p>
                    <a:p>
                      <a:pPr algn="ctr"/>
                      <a:r>
                        <a:rPr lang="en-US" sz="1200" baseline="0" dirty="0">
                          <a:latin typeface="Arial Narrow" panose="020B0606020202030204" pitchFamily="34" charset="0"/>
                        </a:rPr>
                        <a:t>CL 3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Carrylle</a:t>
                      </a:r>
                      <a:r>
                        <a:rPr lang="en-US" sz="1200" baseline="0" dirty="0">
                          <a:latin typeface="Arial Narrow" panose="020B0606020202030204" pitchFamily="34" charset="0"/>
                        </a:rPr>
                        <a:t> Buenaventura</a:t>
                      </a:r>
                    </a:p>
                    <a:p>
                      <a:pPr algn="ctr"/>
                      <a:r>
                        <a:rPr lang="en-US" sz="1200" baseline="0" dirty="0">
                          <a:latin typeface="Arial Narrow" panose="020B0606020202030204" pitchFamily="34" charset="0"/>
                        </a:rPr>
                        <a:t>Main Court</a:t>
                      </a:r>
                      <a:endParaRPr lang="en-US" sz="1200" dirty="0">
                        <a:latin typeface="Arial Narrow" panose="020B0606020202030204" pitchFamily="34" charset="0"/>
                      </a:endParaRPr>
                    </a:p>
                  </a:txBody>
                  <a:tcPr/>
                </a:tc>
                <a:tc>
                  <a:txBody>
                    <a:bodyPr/>
                    <a:lstStyle/>
                    <a:p>
                      <a:pPr algn="ctr"/>
                      <a:r>
                        <a:rPr lang="en-US" dirty="0"/>
                        <a:t>+</a:t>
                      </a:r>
                    </a:p>
                  </a:txBody>
                  <a:tcPr/>
                </a:tc>
                <a:extLst>
                  <a:ext uri="{0D108BD9-81ED-4DB2-BD59-A6C34878D82A}">
                    <a16:rowId xmlns:a16="http://schemas.microsoft.com/office/drawing/2014/main" xmlns="" val="10002"/>
                  </a:ext>
                </a:extLst>
              </a:tr>
              <a:tr h="429558">
                <a:tc>
                  <a:txBody>
                    <a:bodyPr/>
                    <a:lstStyle/>
                    <a:p>
                      <a:pPr algn="ctr"/>
                      <a:r>
                        <a:rPr lang="en-US" dirty="0"/>
                        <a:t>+</a:t>
                      </a: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Geraldine Santos</a:t>
                      </a:r>
                    </a:p>
                    <a:p>
                      <a:pPr algn="ctr"/>
                      <a:r>
                        <a:rPr lang="en-US" sz="1200" baseline="0" dirty="0">
                          <a:latin typeface="Arial Narrow" panose="020B0606020202030204" pitchFamily="34" charset="0"/>
                        </a:rPr>
                        <a:t>CL 2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Jones </a:t>
                      </a:r>
                      <a:r>
                        <a:rPr lang="en-US" sz="1200" baseline="0" dirty="0" err="1">
                          <a:latin typeface="Arial Narrow" panose="020B0606020202030204" pitchFamily="34" charset="0"/>
                        </a:rPr>
                        <a:t>Carlstone</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103 – F1</a:t>
                      </a:r>
                      <a:endParaRPr lang="en-US" sz="18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Luke </a:t>
                      </a:r>
                      <a:r>
                        <a:rPr lang="en-US" sz="1200" baseline="0" dirty="0" err="1">
                          <a:latin typeface="Arial Narrow" panose="020B0606020202030204" pitchFamily="34" charset="0"/>
                        </a:rPr>
                        <a:t>Guevarra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1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10003"/>
                  </a:ext>
                </a:extLst>
              </a:tr>
            </a:tbl>
          </a:graphicData>
        </a:graphic>
      </p:graphicFrame>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Rectangle 1">
            <a:extLst>
              <a:ext uri="{FF2B5EF4-FFF2-40B4-BE49-F238E27FC236}">
                <a16:creationId xmlns:a16="http://schemas.microsoft.com/office/drawing/2014/main" xmlns="" id="{888C63FB-0878-420D-B0D2-BC948C5E8B5E}"/>
              </a:ext>
            </a:extLst>
          </p:cNvPr>
          <p:cNvSpPr/>
          <p:nvPr/>
        </p:nvSpPr>
        <p:spPr>
          <a:xfrm>
            <a:off x="4297428" y="4211510"/>
            <a:ext cx="3597141" cy="1522452"/>
          </a:xfrm>
          <a:prstGeom prst="rect">
            <a:avLst/>
          </a:prstGeom>
          <a:solidFill>
            <a:schemeClr val="bg1">
              <a:lumMod val="9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No results found.</a:t>
            </a:r>
          </a:p>
        </p:txBody>
      </p:sp>
      <p:grpSp>
        <p:nvGrpSpPr>
          <p:cNvPr id="36" name="Group 35">
            <a:extLst>
              <a:ext uri="{FF2B5EF4-FFF2-40B4-BE49-F238E27FC236}">
                <a16:creationId xmlns:a16="http://schemas.microsoft.com/office/drawing/2014/main" xmlns="" id="{606A05A8-BED8-486A-B90B-708FF99E8214}"/>
              </a:ext>
            </a:extLst>
          </p:cNvPr>
          <p:cNvGrpSpPr/>
          <p:nvPr/>
        </p:nvGrpSpPr>
        <p:grpSpPr>
          <a:xfrm>
            <a:off x="11281894" y="158122"/>
            <a:ext cx="618186" cy="537338"/>
            <a:chOff x="2137893" y="3429000"/>
            <a:chExt cx="1068946" cy="833551"/>
          </a:xfrm>
          <a:solidFill>
            <a:schemeClr val="bg1"/>
          </a:solidFill>
        </p:grpSpPr>
        <p:sp>
          <p:nvSpPr>
            <p:cNvPr id="37" name="Flowchart: Terminator 36">
              <a:hlinkClick r:id="rId9" action="ppaction://hlinksldjump"/>
              <a:extLst>
                <a:ext uri="{FF2B5EF4-FFF2-40B4-BE49-F238E27FC236}">
                  <a16:creationId xmlns:a16="http://schemas.microsoft.com/office/drawing/2014/main" xmlns="" id="{618FAA4C-34F4-4D09-BF0B-08CDAD5DB731}"/>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Terminator 38">
              <a:hlinkClick r:id="rId9" action="ppaction://hlinksldjump"/>
              <a:extLst>
                <a:ext uri="{FF2B5EF4-FFF2-40B4-BE49-F238E27FC236}">
                  <a16:creationId xmlns:a16="http://schemas.microsoft.com/office/drawing/2014/main" xmlns="" id="{DDEF42FA-1C2E-4B19-974A-42418C90E58A}"/>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Terminator 40">
              <a:hlinkClick r:id="rId9" action="ppaction://hlinksldjump"/>
              <a:extLst>
                <a:ext uri="{FF2B5EF4-FFF2-40B4-BE49-F238E27FC236}">
                  <a16:creationId xmlns:a16="http://schemas.microsoft.com/office/drawing/2014/main" xmlns="" id="{526A1F32-0650-485A-B82A-54AF0C3E582C}"/>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726239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8122"/>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MAIN</a:t>
                </a:r>
              </a:p>
            </p:txBody>
          </p:sp>
          <p:sp>
            <p:nvSpPr>
              <p:cNvPr id="21" name="Isosceles Triangle 20">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104</a:t>
                </a:r>
              </a:p>
            </p:txBody>
          </p:sp>
          <p:sp>
            <p:nvSpPr>
              <p:cNvPr id="35" name="Isosceles Triangle 34">
                <a:hlinkClick r:id="rId8"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Kyle </a:t>
                      </a:r>
                      <a:r>
                        <a:rPr lang="en-US" sz="1200" baseline="0" dirty="0" err="1">
                          <a:latin typeface="Arial Narrow" panose="020B0606020202030204" pitchFamily="34" charset="0"/>
                        </a:rPr>
                        <a:t>Lomogda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7:00 – 9:00</a:t>
                      </a:r>
                      <a:r>
                        <a:rPr lang="en-US" sz="1200" dirty="0">
                          <a:latin typeface="Arial Narrow" panose="020B0606020202030204" pitchFamily="34" charset="0"/>
                        </a:rPr>
                        <a:t> am</a:t>
                      </a:r>
                    </a:p>
                    <a:p>
                      <a:pPr algn="ctr"/>
                      <a:r>
                        <a:rPr lang="en-US" sz="1200" dirty="0">
                          <a:latin typeface="Arial Narrow" panose="020B0606020202030204" pitchFamily="34" charset="0"/>
                        </a:rPr>
                        <a:t>Mr.</a:t>
                      </a:r>
                      <a:r>
                        <a:rPr lang="en-US" sz="1200" baseline="0" dirty="0">
                          <a:latin typeface="Arial Narrow" panose="020B0606020202030204" pitchFamily="34" charset="0"/>
                        </a:rPr>
                        <a:t> Hope Cervantes</a:t>
                      </a: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Karen </a:t>
                      </a:r>
                      <a:r>
                        <a:rPr lang="en-US" sz="1200" baseline="0" dirty="0" err="1">
                          <a:latin typeface="Arial Narrow" panose="020B0606020202030204" pitchFamily="34" charset="0"/>
                        </a:rPr>
                        <a:t>Dimagiba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dirty="0"/>
                        <a:t>+</a:t>
                      </a:r>
                    </a:p>
                  </a:txBody>
                  <a:tcPr/>
                </a:tc>
                <a:tc>
                  <a:txBody>
                    <a:bodyPr/>
                    <a:lstStyle/>
                    <a:p>
                      <a:pPr algn="ctr"/>
                      <a:r>
                        <a:rPr lang="en-US" sz="1200" dirty="0">
                          <a:latin typeface="Arial Narrow" panose="020B0606020202030204" pitchFamily="34" charset="0"/>
                        </a:rPr>
                        <a:t>8:30</a:t>
                      </a:r>
                      <a:r>
                        <a:rPr lang="en-US" sz="1200" baseline="0" dirty="0">
                          <a:latin typeface="Arial Narrow" panose="020B0606020202030204" pitchFamily="34" charset="0"/>
                        </a:rPr>
                        <a:t> – 10:30</a:t>
                      </a:r>
                      <a:r>
                        <a:rPr lang="en-US" sz="1200" dirty="0">
                          <a:latin typeface="Arial Narrow" panose="020B0606020202030204" pitchFamily="34" charset="0"/>
                        </a:rPr>
                        <a:t> am</a:t>
                      </a:r>
                    </a:p>
                    <a:p>
                      <a:pPr algn="ctr"/>
                      <a:r>
                        <a:rPr lang="en-US" sz="1200" dirty="0">
                          <a:latin typeface="Arial Narrow" panose="020B0606020202030204" pitchFamily="34" charset="0"/>
                        </a:rPr>
                        <a:t>Ms.</a:t>
                      </a:r>
                      <a:r>
                        <a:rPr lang="en-US" sz="1200" baseline="0" dirty="0">
                          <a:latin typeface="Arial Narrow" panose="020B0606020202030204" pitchFamily="34" charset="0"/>
                        </a:rPr>
                        <a:t> Camille </a:t>
                      </a:r>
                      <a:r>
                        <a:rPr lang="en-US" sz="1200" baseline="0" dirty="0" err="1">
                          <a:latin typeface="Arial Narrow" panose="020B0606020202030204" pitchFamily="34" charset="0"/>
                        </a:rPr>
                        <a:t>Cruscosa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4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10:00 am – 1:00</a:t>
                      </a:r>
                      <a:r>
                        <a:rPr lang="en-US" sz="1200" dirty="0">
                          <a:latin typeface="Arial Narrow" panose="020B0606020202030204" pitchFamily="34" charset="0"/>
                        </a:rPr>
                        <a:t> pm</a:t>
                      </a:r>
                    </a:p>
                    <a:p>
                      <a:pPr algn="ctr"/>
                      <a:r>
                        <a:rPr lang="en-US" sz="1200" dirty="0">
                          <a:latin typeface="Arial Narrow" panose="020B0606020202030204" pitchFamily="34" charset="0"/>
                        </a:rPr>
                        <a:t>Ms.</a:t>
                      </a:r>
                      <a:r>
                        <a:rPr lang="en-US" sz="1200" baseline="0" dirty="0">
                          <a:latin typeface="Arial Narrow" panose="020B0606020202030204" pitchFamily="34" charset="0"/>
                        </a:rPr>
                        <a:t> Fate Lucas</a:t>
                      </a:r>
                    </a:p>
                    <a:p>
                      <a:pPr algn="ctr"/>
                      <a:r>
                        <a:rPr lang="en-US" sz="1200" baseline="0" dirty="0">
                          <a:latin typeface="Arial Narrow" panose="020B0606020202030204" pitchFamily="34" charset="0"/>
                        </a:rPr>
                        <a:t>CL 3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Carrylle</a:t>
                      </a:r>
                      <a:r>
                        <a:rPr lang="en-US" sz="1200" baseline="0" dirty="0">
                          <a:latin typeface="Arial Narrow" panose="020B0606020202030204" pitchFamily="34" charset="0"/>
                        </a:rPr>
                        <a:t> Buenaventura</a:t>
                      </a:r>
                    </a:p>
                    <a:p>
                      <a:pPr algn="ctr"/>
                      <a:r>
                        <a:rPr lang="en-US" sz="1200" baseline="0" dirty="0">
                          <a:latin typeface="Arial Narrow" panose="020B0606020202030204" pitchFamily="34" charset="0"/>
                        </a:rPr>
                        <a:t>Main Court</a:t>
                      </a:r>
                      <a:endParaRPr lang="en-US" sz="1200" dirty="0">
                        <a:latin typeface="Arial Narrow" panose="020B0606020202030204" pitchFamily="34" charset="0"/>
                      </a:endParaRPr>
                    </a:p>
                  </a:txBody>
                  <a:tcPr/>
                </a:tc>
                <a:tc>
                  <a:txBody>
                    <a:bodyPr/>
                    <a:lstStyle/>
                    <a:p>
                      <a:pPr algn="ctr"/>
                      <a:r>
                        <a:rPr lang="en-US" dirty="0"/>
                        <a:t>+</a:t>
                      </a:r>
                    </a:p>
                  </a:txBody>
                  <a:tcPr/>
                </a:tc>
                <a:extLst>
                  <a:ext uri="{0D108BD9-81ED-4DB2-BD59-A6C34878D82A}">
                    <a16:rowId xmlns:a16="http://schemas.microsoft.com/office/drawing/2014/main" xmlns="" val="10002"/>
                  </a:ext>
                </a:extLst>
              </a:tr>
              <a:tr h="429558">
                <a:tc>
                  <a:txBody>
                    <a:bodyPr/>
                    <a:lstStyle/>
                    <a:p>
                      <a:pPr algn="ctr"/>
                      <a:r>
                        <a:rPr lang="en-US" dirty="0"/>
                        <a:t>+</a:t>
                      </a: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Geraldine Santos</a:t>
                      </a:r>
                    </a:p>
                    <a:p>
                      <a:pPr algn="ctr"/>
                      <a:r>
                        <a:rPr lang="en-US" sz="1200" baseline="0" dirty="0">
                          <a:latin typeface="Arial Narrow" panose="020B0606020202030204" pitchFamily="34" charset="0"/>
                        </a:rPr>
                        <a:t>CL 2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Jones </a:t>
                      </a:r>
                      <a:r>
                        <a:rPr lang="en-US" sz="1200" baseline="0" dirty="0" err="1">
                          <a:latin typeface="Arial Narrow" panose="020B0606020202030204" pitchFamily="34" charset="0"/>
                        </a:rPr>
                        <a:t>Carlstone</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103 – F1</a:t>
                      </a:r>
                      <a:endParaRPr lang="en-US" sz="18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Luke </a:t>
                      </a:r>
                      <a:r>
                        <a:rPr lang="en-US" sz="1200" baseline="0" dirty="0" err="1">
                          <a:latin typeface="Arial Narrow" panose="020B0606020202030204" pitchFamily="34" charset="0"/>
                        </a:rPr>
                        <a:t>Guevarra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1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10003"/>
                  </a:ext>
                </a:extLst>
              </a:tr>
            </a:tbl>
          </a:graphicData>
        </a:graphic>
      </p:graphicFrame>
      <p:sp>
        <p:nvSpPr>
          <p:cNvPr id="40" name="Rectangle 39">
            <a:hlinkClick r:id="rId9" action="ppaction://hlinksldjump"/>
          </p:cNvPr>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6" name="Group 35">
            <a:extLst>
              <a:ext uri="{FF2B5EF4-FFF2-40B4-BE49-F238E27FC236}">
                <a16:creationId xmlns:a16="http://schemas.microsoft.com/office/drawing/2014/main" xmlns="" id="{CAAF596A-1DEA-4CBF-8BB3-8D5B22E042E0}"/>
              </a:ext>
            </a:extLst>
          </p:cNvPr>
          <p:cNvGrpSpPr/>
          <p:nvPr/>
        </p:nvGrpSpPr>
        <p:grpSpPr>
          <a:xfrm>
            <a:off x="9425537" y="-1"/>
            <a:ext cx="2777088" cy="4572001"/>
            <a:chOff x="9425537" y="-1"/>
            <a:chExt cx="2777088" cy="4572001"/>
          </a:xfrm>
        </p:grpSpPr>
        <p:sp>
          <p:nvSpPr>
            <p:cNvPr id="37" name="Rectangle 36">
              <a:extLst>
                <a:ext uri="{FF2B5EF4-FFF2-40B4-BE49-F238E27FC236}">
                  <a16:creationId xmlns:a16="http://schemas.microsoft.com/office/drawing/2014/main" xmlns="" id="{142480CB-F875-4EE3-A3B5-191FDD26E640}"/>
                </a:ext>
              </a:extLst>
            </p:cNvPr>
            <p:cNvSpPr/>
            <p:nvPr/>
          </p:nvSpPr>
          <p:spPr>
            <a:xfrm>
              <a:off x="9427335" y="-1"/>
              <a:ext cx="2764665" cy="457200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xmlns="" id="{23B25324-423D-4AE9-A7C5-22415ED09B7F}"/>
                </a:ext>
              </a:extLst>
            </p:cNvPr>
            <p:cNvGrpSpPr/>
            <p:nvPr/>
          </p:nvGrpSpPr>
          <p:grpSpPr>
            <a:xfrm>
              <a:off x="9615852" y="150457"/>
              <a:ext cx="618186" cy="537338"/>
              <a:chOff x="2137893" y="3429000"/>
              <a:chExt cx="1068946" cy="833551"/>
            </a:xfrm>
            <a:solidFill>
              <a:schemeClr val="bg1"/>
            </a:solidFill>
          </p:grpSpPr>
          <p:sp>
            <p:nvSpPr>
              <p:cNvPr id="47" name="Flowchart: Terminator 46">
                <a:extLst>
                  <a:ext uri="{FF2B5EF4-FFF2-40B4-BE49-F238E27FC236}">
                    <a16:creationId xmlns:a16="http://schemas.microsoft.com/office/drawing/2014/main" xmlns="" id="{7BB1A2C7-6E94-45F8-AC42-23FF2F5D7B2A}"/>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Terminator 47">
                <a:extLst>
                  <a:ext uri="{FF2B5EF4-FFF2-40B4-BE49-F238E27FC236}">
                    <a16:creationId xmlns:a16="http://schemas.microsoft.com/office/drawing/2014/main" xmlns="" id="{448DEA1F-3A2D-4F07-88ED-CE31C6E652B7}"/>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Terminator 48">
                <a:extLst>
                  <a:ext uri="{FF2B5EF4-FFF2-40B4-BE49-F238E27FC236}">
                    <a16:creationId xmlns:a16="http://schemas.microsoft.com/office/drawing/2014/main" xmlns="" id="{86CA1EB3-E37C-45A2-989D-070EC5C3366C}"/>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xmlns="" id="{6F475226-4BDE-4FE3-A761-A686194BCF0F}"/>
                </a:ext>
              </a:extLst>
            </p:cNvPr>
            <p:cNvGrpSpPr/>
            <p:nvPr/>
          </p:nvGrpSpPr>
          <p:grpSpPr>
            <a:xfrm>
              <a:off x="9437825" y="940848"/>
              <a:ext cx="2764800" cy="720000"/>
              <a:chOff x="9437825" y="940848"/>
              <a:chExt cx="2764800" cy="720000"/>
            </a:xfrm>
          </p:grpSpPr>
          <p:sp>
            <p:nvSpPr>
              <p:cNvPr id="45" name="Rectangle 44">
                <a:extLst>
                  <a:ext uri="{FF2B5EF4-FFF2-40B4-BE49-F238E27FC236}">
                    <a16:creationId xmlns:a16="http://schemas.microsoft.com/office/drawing/2014/main" xmlns="" id="{C6C75489-CB66-4B24-86C3-A20DB6ADBD0B}"/>
                  </a:ext>
                </a:extLst>
              </p:cNvPr>
              <p:cNvSpPr/>
              <p:nvPr/>
            </p:nvSpPr>
            <p:spPr>
              <a:xfrm>
                <a:off x="9437825" y="940848"/>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dirty="0">
                    <a:latin typeface="Cooper Black" panose="0208090404030B020404" pitchFamily="18" charset="0"/>
                  </a:rPr>
                  <a:t>ABOUT</a:t>
                </a:r>
              </a:p>
            </p:txBody>
          </p:sp>
          <p:pic>
            <p:nvPicPr>
              <p:cNvPr id="46" name="Picture 2" descr="Questions sign #AD , #Paid, #Ad, #sign, #Questions | Question sign ...">
                <a:extLst>
                  <a:ext uri="{FF2B5EF4-FFF2-40B4-BE49-F238E27FC236}">
                    <a16:creationId xmlns:a16="http://schemas.microsoft.com/office/drawing/2014/main" xmlns="" id="{CF786D43-BF44-4CE8-8325-47219B5D9B58}"/>
                  </a:ext>
                </a:extLst>
              </p:cNvPr>
              <p:cNvPicPr>
                <a:picLocks noChangeAspect="1" noChangeArrowheads="1"/>
              </p:cNvPicPr>
              <p:nvPr/>
            </p:nvPicPr>
            <p:blipFill>
              <a:blip r:embed="rId11" cstate="print">
                <a:biLevel thresh="25000"/>
                <a:extLst>
                  <a:ext uri="{28A0092B-C50C-407E-A947-70E740481C1C}">
                    <a14:useLocalDpi xmlns:a14="http://schemas.microsoft.com/office/drawing/2010/main" val="0"/>
                  </a:ext>
                </a:extLst>
              </a:blip>
              <a:srcRect/>
              <a:stretch>
                <a:fillRect/>
              </a:stretch>
            </p:blipFill>
            <p:spPr bwMode="auto">
              <a:xfrm>
                <a:off x="9493153" y="1059511"/>
                <a:ext cx="449227" cy="4492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 name="Group 41">
              <a:extLst>
                <a:ext uri="{FF2B5EF4-FFF2-40B4-BE49-F238E27FC236}">
                  <a16:creationId xmlns:a16="http://schemas.microsoft.com/office/drawing/2014/main" xmlns="" id="{1AD4A98A-D70F-41E1-B655-48339CCA55ED}"/>
                </a:ext>
              </a:extLst>
            </p:cNvPr>
            <p:cNvGrpSpPr/>
            <p:nvPr/>
          </p:nvGrpSpPr>
          <p:grpSpPr>
            <a:xfrm>
              <a:off x="9425537" y="1675122"/>
              <a:ext cx="2777088" cy="720000"/>
              <a:chOff x="9425537" y="1675122"/>
              <a:chExt cx="2777088" cy="720000"/>
            </a:xfrm>
          </p:grpSpPr>
          <p:sp>
            <p:nvSpPr>
              <p:cNvPr id="43" name="Rectangle 42">
                <a:hlinkClick r:id="rId12" action="ppaction://hlinksldjump"/>
                <a:extLst>
                  <a:ext uri="{FF2B5EF4-FFF2-40B4-BE49-F238E27FC236}">
                    <a16:creationId xmlns:a16="http://schemas.microsoft.com/office/drawing/2014/main" xmlns="" id="{CC9C9A8A-922B-4F6B-8428-40ABB754731F}"/>
                  </a:ext>
                </a:extLst>
              </p:cNvPr>
              <p:cNvSpPr/>
              <p:nvPr/>
            </p:nvSpPr>
            <p:spPr>
              <a:xfrm>
                <a:off x="9437825" y="1675122"/>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oper Black" panose="0208090404030B020404" pitchFamily="18" charset="0"/>
                  </a:rPr>
                  <a:t>          LOG OUT</a:t>
                </a:r>
              </a:p>
            </p:txBody>
          </p:sp>
          <p:pic>
            <p:nvPicPr>
              <p:cNvPr id="44" name="Picture 8" descr="Power-off2 PNG, SVG Clip art for Web - Download Clip Art, PNG Icon Arts">
                <a:hlinkClick r:id="rId12" action="ppaction://hlinksldjump"/>
                <a:extLst>
                  <a:ext uri="{FF2B5EF4-FFF2-40B4-BE49-F238E27FC236}">
                    <a16:creationId xmlns:a16="http://schemas.microsoft.com/office/drawing/2014/main" xmlns="" id="{140021F7-E8E2-412D-B551-F3C59C495A3D}"/>
                  </a:ext>
                </a:extLst>
              </p:cNvPr>
              <p:cNvPicPr>
                <a:picLocks noChangeAspect="1" noChangeArrowheads="1"/>
              </p:cNvPicPr>
              <p:nvPr/>
            </p:nvPicPr>
            <p:blipFill>
              <a:blip r:embed="rId13" cstate="print">
                <a:biLevel thresh="25000"/>
                <a:extLst>
                  <a:ext uri="{28A0092B-C50C-407E-A947-70E740481C1C}">
                    <a14:useLocalDpi xmlns:a14="http://schemas.microsoft.com/office/drawing/2010/main" val="0"/>
                  </a:ext>
                </a:extLst>
              </a:blip>
              <a:srcRect/>
              <a:stretch>
                <a:fillRect/>
              </a:stretch>
            </p:blipFill>
            <p:spPr bwMode="auto">
              <a:xfrm>
                <a:off x="9425537" y="1714658"/>
                <a:ext cx="640928" cy="640928"/>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0583458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8122"/>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sp>
            <p:nvSpPr>
              <p:cNvPr id="21" name="Isosceles Triangle 20">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CL 1</a:t>
                </a:r>
              </a:p>
            </p:txBody>
          </p:sp>
          <p:sp>
            <p:nvSpPr>
              <p:cNvPr id="35" name="Isosceles Triangle 34">
                <a:hlinkClick r:id="rId8"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535271238"/>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Kyle </a:t>
                      </a:r>
                      <a:r>
                        <a:rPr lang="en-US" sz="1200" baseline="0" dirty="0" err="1">
                          <a:latin typeface="Arial Narrow" panose="020B0606020202030204" pitchFamily="34" charset="0"/>
                        </a:rPr>
                        <a:t>Lomogda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7:00 – 9:00</a:t>
                      </a:r>
                      <a:r>
                        <a:rPr lang="en-US" sz="1200" dirty="0">
                          <a:latin typeface="Arial Narrow" panose="020B0606020202030204" pitchFamily="34" charset="0"/>
                        </a:rPr>
                        <a:t> am</a:t>
                      </a:r>
                    </a:p>
                    <a:p>
                      <a:pPr algn="ctr"/>
                      <a:r>
                        <a:rPr lang="en-US" sz="1200" dirty="0">
                          <a:latin typeface="Arial Narrow" panose="020B0606020202030204" pitchFamily="34" charset="0"/>
                        </a:rPr>
                        <a:t>Mr.</a:t>
                      </a:r>
                      <a:r>
                        <a:rPr lang="en-US" sz="1200" baseline="0" dirty="0">
                          <a:latin typeface="Arial Narrow" panose="020B0606020202030204" pitchFamily="34" charset="0"/>
                        </a:rPr>
                        <a:t> Hope Cervantes</a:t>
                      </a: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Karen </a:t>
                      </a:r>
                      <a:r>
                        <a:rPr lang="en-US" sz="1200" baseline="0" dirty="0" err="1">
                          <a:latin typeface="Arial Narrow" panose="020B0606020202030204" pitchFamily="34" charset="0"/>
                        </a:rPr>
                        <a:t>Dimagiba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dirty="0"/>
                        <a:t>+</a:t>
                      </a:r>
                    </a:p>
                  </a:txBody>
                  <a:tcPr/>
                </a:tc>
                <a:tc>
                  <a:txBody>
                    <a:bodyPr/>
                    <a:lstStyle/>
                    <a:p>
                      <a:pPr algn="ctr"/>
                      <a:r>
                        <a:rPr lang="en-US" sz="1200" dirty="0">
                          <a:latin typeface="Arial Narrow" panose="020B0606020202030204" pitchFamily="34" charset="0"/>
                        </a:rPr>
                        <a:t>8:30</a:t>
                      </a:r>
                      <a:r>
                        <a:rPr lang="en-US" sz="1200" baseline="0" dirty="0">
                          <a:latin typeface="Arial Narrow" panose="020B0606020202030204" pitchFamily="34" charset="0"/>
                        </a:rPr>
                        <a:t> – 10:30</a:t>
                      </a:r>
                      <a:r>
                        <a:rPr lang="en-US" sz="1200" dirty="0">
                          <a:latin typeface="Arial Narrow" panose="020B0606020202030204" pitchFamily="34" charset="0"/>
                        </a:rPr>
                        <a:t> am</a:t>
                      </a:r>
                    </a:p>
                    <a:p>
                      <a:pPr algn="ctr"/>
                      <a:r>
                        <a:rPr lang="en-US" sz="1200" dirty="0">
                          <a:latin typeface="Arial Narrow" panose="020B0606020202030204" pitchFamily="34" charset="0"/>
                        </a:rPr>
                        <a:t>Ms.</a:t>
                      </a:r>
                      <a:r>
                        <a:rPr lang="en-US" sz="1200" baseline="0" dirty="0">
                          <a:latin typeface="Arial Narrow" panose="020B0606020202030204" pitchFamily="34" charset="0"/>
                        </a:rPr>
                        <a:t> Camille </a:t>
                      </a:r>
                      <a:r>
                        <a:rPr lang="en-US" sz="1200" baseline="0" dirty="0" err="1">
                          <a:latin typeface="Arial Narrow" panose="020B0606020202030204" pitchFamily="34" charset="0"/>
                        </a:rPr>
                        <a:t>Cruscosa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4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10:00 am – 1:00</a:t>
                      </a:r>
                      <a:r>
                        <a:rPr lang="en-US" sz="1200" dirty="0">
                          <a:latin typeface="Arial Narrow" panose="020B0606020202030204" pitchFamily="34" charset="0"/>
                        </a:rPr>
                        <a:t> pm</a:t>
                      </a:r>
                    </a:p>
                    <a:p>
                      <a:pPr algn="ctr"/>
                      <a:r>
                        <a:rPr lang="en-US" sz="1200" dirty="0">
                          <a:latin typeface="Arial Narrow" panose="020B0606020202030204" pitchFamily="34" charset="0"/>
                        </a:rPr>
                        <a:t>Ms.</a:t>
                      </a:r>
                      <a:r>
                        <a:rPr lang="en-US" sz="1200" baseline="0" dirty="0">
                          <a:latin typeface="Arial Narrow" panose="020B0606020202030204" pitchFamily="34" charset="0"/>
                        </a:rPr>
                        <a:t> Fate Lucas</a:t>
                      </a:r>
                    </a:p>
                    <a:p>
                      <a:pPr algn="ctr"/>
                      <a:r>
                        <a:rPr lang="en-US" sz="1200" baseline="0" dirty="0">
                          <a:latin typeface="Arial Narrow" panose="020B0606020202030204" pitchFamily="34" charset="0"/>
                        </a:rPr>
                        <a:t>CL 3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Carrylle</a:t>
                      </a:r>
                      <a:r>
                        <a:rPr lang="en-US" sz="1200" baseline="0" dirty="0">
                          <a:latin typeface="Arial Narrow" panose="020B0606020202030204" pitchFamily="34" charset="0"/>
                        </a:rPr>
                        <a:t> Buenaventura</a:t>
                      </a:r>
                    </a:p>
                    <a:p>
                      <a:pPr algn="ctr"/>
                      <a:r>
                        <a:rPr lang="en-US" sz="1200" baseline="0" dirty="0">
                          <a:latin typeface="Arial Narrow" panose="020B0606020202030204" pitchFamily="34" charset="0"/>
                        </a:rPr>
                        <a:t>Main Court</a:t>
                      </a:r>
                      <a:endParaRPr lang="en-US" sz="1200" dirty="0">
                        <a:latin typeface="Arial Narrow" panose="020B0606020202030204" pitchFamily="34" charset="0"/>
                      </a:endParaRPr>
                    </a:p>
                  </a:txBody>
                  <a:tcPr/>
                </a:tc>
                <a:tc>
                  <a:txBody>
                    <a:bodyPr/>
                    <a:lstStyle/>
                    <a:p>
                      <a:pPr algn="ctr"/>
                      <a:r>
                        <a:rPr lang="en-US" dirty="0"/>
                        <a:t>+</a:t>
                      </a:r>
                    </a:p>
                  </a:txBody>
                  <a:tcPr/>
                </a:tc>
                <a:extLst>
                  <a:ext uri="{0D108BD9-81ED-4DB2-BD59-A6C34878D82A}">
                    <a16:rowId xmlns:a16="http://schemas.microsoft.com/office/drawing/2014/main" xmlns="" val="10002"/>
                  </a:ext>
                </a:extLst>
              </a:tr>
              <a:tr h="429558">
                <a:tc>
                  <a:txBody>
                    <a:bodyPr/>
                    <a:lstStyle/>
                    <a:p>
                      <a:pPr algn="ctr"/>
                      <a:r>
                        <a:rPr lang="en-US" dirty="0"/>
                        <a:t>+</a:t>
                      </a: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Geraldine Santos</a:t>
                      </a:r>
                    </a:p>
                    <a:p>
                      <a:pPr algn="ctr"/>
                      <a:r>
                        <a:rPr lang="en-US" sz="1200" baseline="0" dirty="0">
                          <a:latin typeface="Arial Narrow" panose="020B0606020202030204" pitchFamily="34" charset="0"/>
                        </a:rPr>
                        <a:t>CL 2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Jones </a:t>
                      </a:r>
                      <a:r>
                        <a:rPr lang="en-US" sz="1200" baseline="0" dirty="0" err="1">
                          <a:latin typeface="Arial Narrow" panose="020B0606020202030204" pitchFamily="34" charset="0"/>
                        </a:rPr>
                        <a:t>Carlstone</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103 – F1</a:t>
                      </a:r>
                      <a:endParaRPr lang="en-US" sz="18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Luke </a:t>
                      </a:r>
                      <a:r>
                        <a:rPr lang="en-US" sz="1200" baseline="0" dirty="0" err="1">
                          <a:latin typeface="Arial Narrow" panose="020B0606020202030204" pitchFamily="34" charset="0"/>
                        </a:rPr>
                        <a:t>Guevarra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1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646787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sp>
            <p:nvSpPr>
              <p:cNvPr id="21" name="Isosceles Triangle 20">
                <a:hlinkClick r:id="rId6" action="ppaction://hlinksldjump"/>
              </p:cNvPr>
              <p:cNvSpPr/>
              <p:nvPr/>
            </p:nvSpPr>
            <p:spPr>
              <a:xfrm>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CL 1</a:t>
                </a:r>
              </a:p>
            </p:txBody>
          </p:sp>
          <p:sp>
            <p:nvSpPr>
              <p:cNvPr id="35" name="Isosceles Triangle 34">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535271238"/>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Kyle </a:t>
                      </a:r>
                      <a:r>
                        <a:rPr lang="en-US" sz="1200" baseline="0" dirty="0" err="1">
                          <a:latin typeface="Arial Narrow" panose="020B0606020202030204" pitchFamily="34" charset="0"/>
                        </a:rPr>
                        <a:t>Lomogda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7:00 – 9:00</a:t>
                      </a:r>
                      <a:r>
                        <a:rPr lang="en-US" sz="1200" dirty="0">
                          <a:latin typeface="Arial Narrow" panose="020B0606020202030204" pitchFamily="34" charset="0"/>
                        </a:rPr>
                        <a:t> am</a:t>
                      </a:r>
                    </a:p>
                    <a:p>
                      <a:pPr algn="ctr"/>
                      <a:r>
                        <a:rPr lang="en-US" sz="1200" dirty="0">
                          <a:latin typeface="Arial Narrow" panose="020B0606020202030204" pitchFamily="34" charset="0"/>
                        </a:rPr>
                        <a:t>Mr.</a:t>
                      </a:r>
                      <a:r>
                        <a:rPr lang="en-US" sz="1200" baseline="0" dirty="0">
                          <a:latin typeface="Arial Narrow" panose="020B0606020202030204" pitchFamily="34" charset="0"/>
                        </a:rPr>
                        <a:t> Hope Cervantes</a:t>
                      </a: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Karen </a:t>
                      </a:r>
                      <a:r>
                        <a:rPr lang="en-US" sz="1200" baseline="0" dirty="0" err="1">
                          <a:latin typeface="Arial Narrow" panose="020B0606020202030204" pitchFamily="34" charset="0"/>
                        </a:rPr>
                        <a:t>Dimagiba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dirty="0"/>
                        <a:t>+</a:t>
                      </a:r>
                    </a:p>
                  </a:txBody>
                  <a:tcPr/>
                </a:tc>
                <a:tc>
                  <a:txBody>
                    <a:bodyPr/>
                    <a:lstStyle/>
                    <a:p>
                      <a:pPr algn="ctr"/>
                      <a:r>
                        <a:rPr lang="en-US" sz="1200" dirty="0">
                          <a:latin typeface="Arial Narrow" panose="020B0606020202030204" pitchFamily="34" charset="0"/>
                        </a:rPr>
                        <a:t>8:30</a:t>
                      </a:r>
                      <a:r>
                        <a:rPr lang="en-US" sz="1200" baseline="0" dirty="0">
                          <a:latin typeface="Arial Narrow" panose="020B0606020202030204" pitchFamily="34" charset="0"/>
                        </a:rPr>
                        <a:t> – 10:30</a:t>
                      </a:r>
                      <a:r>
                        <a:rPr lang="en-US" sz="1200" dirty="0">
                          <a:latin typeface="Arial Narrow" panose="020B0606020202030204" pitchFamily="34" charset="0"/>
                        </a:rPr>
                        <a:t> am</a:t>
                      </a:r>
                    </a:p>
                    <a:p>
                      <a:pPr algn="ctr"/>
                      <a:r>
                        <a:rPr lang="en-US" sz="1200" dirty="0">
                          <a:latin typeface="Arial Narrow" panose="020B0606020202030204" pitchFamily="34" charset="0"/>
                        </a:rPr>
                        <a:t>Ms.</a:t>
                      </a:r>
                      <a:r>
                        <a:rPr lang="en-US" sz="1200" baseline="0" dirty="0">
                          <a:latin typeface="Arial Narrow" panose="020B0606020202030204" pitchFamily="34" charset="0"/>
                        </a:rPr>
                        <a:t> Camille </a:t>
                      </a:r>
                      <a:r>
                        <a:rPr lang="en-US" sz="1200" baseline="0" dirty="0" err="1">
                          <a:latin typeface="Arial Narrow" panose="020B0606020202030204" pitchFamily="34" charset="0"/>
                        </a:rPr>
                        <a:t>Cruscosa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4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10:00 am – 1:00</a:t>
                      </a:r>
                      <a:r>
                        <a:rPr lang="en-US" sz="1200" dirty="0">
                          <a:latin typeface="Arial Narrow" panose="020B0606020202030204" pitchFamily="34" charset="0"/>
                        </a:rPr>
                        <a:t> pm</a:t>
                      </a:r>
                    </a:p>
                    <a:p>
                      <a:pPr algn="ctr"/>
                      <a:r>
                        <a:rPr lang="en-US" sz="1200" dirty="0">
                          <a:latin typeface="Arial Narrow" panose="020B0606020202030204" pitchFamily="34" charset="0"/>
                        </a:rPr>
                        <a:t>Ms.</a:t>
                      </a:r>
                      <a:r>
                        <a:rPr lang="en-US" sz="1200" baseline="0" dirty="0">
                          <a:latin typeface="Arial Narrow" panose="020B0606020202030204" pitchFamily="34" charset="0"/>
                        </a:rPr>
                        <a:t> Fate Lucas</a:t>
                      </a:r>
                    </a:p>
                    <a:p>
                      <a:pPr algn="ctr"/>
                      <a:r>
                        <a:rPr lang="en-US" sz="1200" baseline="0" dirty="0">
                          <a:latin typeface="Arial Narrow" panose="020B0606020202030204" pitchFamily="34" charset="0"/>
                        </a:rPr>
                        <a:t>CL 3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Carrylle</a:t>
                      </a:r>
                      <a:r>
                        <a:rPr lang="en-US" sz="1200" baseline="0" dirty="0">
                          <a:latin typeface="Arial Narrow" panose="020B0606020202030204" pitchFamily="34" charset="0"/>
                        </a:rPr>
                        <a:t> Buenaventura</a:t>
                      </a:r>
                    </a:p>
                    <a:p>
                      <a:pPr algn="ctr"/>
                      <a:r>
                        <a:rPr lang="en-US" sz="1200" baseline="0" dirty="0">
                          <a:latin typeface="Arial Narrow" panose="020B0606020202030204" pitchFamily="34" charset="0"/>
                        </a:rPr>
                        <a:t>Main Court</a:t>
                      </a:r>
                      <a:endParaRPr lang="en-US" sz="1200" dirty="0">
                        <a:latin typeface="Arial Narrow" panose="020B0606020202030204" pitchFamily="34" charset="0"/>
                      </a:endParaRPr>
                    </a:p>
                  </a:txBody>
                  <a:tcPr/>
                </a:tc>
                <a:tc>
                  <a:txBody>
                    <a:bodyPr/>
                    <a:lstStyle/>
                    <a:p>
                      <a:pPr algn="ctr"/>
                      <a:r>
                        <a:rPr lang="en-US" dirty="0"/>
                        <a:t>+</a:t>
                      </a:r>
                    </a:p>
                  </a:txBody>
                  <a:tcPr/>
                </a:tc>
                <a:extLst>
                  <a:ext uri="{0D108BD9-81ED-4DB2-BD59-A6C34878D82A}">
                    <a16:rowId xmlns:a16="http://schemas.microsoft.com/office/drawing/2014/main" xmlns="" val="10002"/>
                  </a:ext>
                </a:extLst>
              </a:tr>
              <a:tr h="429558">
                <a:tc>
                  <a:txBody>
                    <a:bodyPr/>
                    <a:lstStyle/>
                    <a:p>
                      <a:pPr algn="ctr"/>
                      <a:r>
                        <a:rPr lang="en-US" dirty="0"/>
                        <a:t>+</a:t>
                      </a: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Geraldine Santos</a:t>
                      </a:r>
                    </a:p>
                    <a:p>
                      <a:pPr algn="ctr"/>
                      <a:r>
                        <a:rPr lang="en-US" sz="1200" baseline="0" dirty="0">
                          <a:latin typeface="Arial Narrow" panose="020B0606020202030204" pitchFamily="34" charset="0"/>
                        </a:rPr>
                        <a:t>CL 2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Jones </a:t>
                      </a:r>
                      <a:r>
                        <a:rPr lang="en-US" sz="1200" baseline="0" dirty="0" err="1">
                          <a:latin typeface="Arial Narrow" panose="020B0606020202030204" pitchFamily="34" charset="0"/>
                        </a:rPr>
                        <a:t>Carlstone</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103 – F1</a:t>
                      </a:r>
                      <a:endParaRPr lang="en-US" sz="18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Luke </a:t>
                      </a:r>
                      <a:r>
                        <a:rPr lang="en-US" sz="1200" baseline="0" dirty="0" err="1">
                          <a:latin typeface="Arial Narrow" panose="020B0606020202030204" pitchFamily="34" charset="0"/>
                        </a:rPr>
                        <a:t>Guevarra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1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sp>
        <p:nvSpPr>
          <p:cNvPr id="31" name="Rectangle 30">
            <a:hlinkClick r:id="rId8" action="ppaction://hlinksldjump"/>
          </p:cNvPr>
          <p:cNvSpPr/>
          <p:nvPr/>
        </p:nvSpPr>
        <p:spPr>
          <a:xfrm>
            <a:off x="3054923" y="3000636"/>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MAIN</a:t>
            </a:r>
          </a:p>
        </p:txBody>
      </p:sp>
      <p:pic>
        <p:nvPicPr>
          <p:cNvPr id="36" name="Picture 3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7" name="Group 36">
            <a:extLst>
              <a:ext uri="{FF2B5EF4-FFF2-40B4-BE49-F238E27FC236}">
                <a16:creationId xmlns:a16="http://schemas.microsoft.com/office/drawing/2014/main" xmlns="" id="{DE7FA1B0-E613-4DDD-9EB2-6E4A45B664C4}"/>
              </a:ext>
            </a:extLst>
          </p:cNvPr>
          <p:cNvGrpSpPr/>
          <p:nvPr/>
        </p:nvGrpSpPr>
        <p:grpSpPr>
          <a:xfrm>
            <a:off x="11281894" y="158122"/>
            <a:ext cx="618186" cy="537338"/>
            <a:chOff x="2137893" y="3429000"/>
            <a:chExt cx="1068946" cy="833551"/>
          </a:xfrm>
          <a:solidFill>
            <a:schemeClr val="bg1"/>
          </a:solidFill>
        </p:grpSpPr>
        <p:sp>
          <p:nvSpPr>
            <p:cNvPr id="39" name="Flowchart: Terminator 38">
              <a:hlinkClick r:id="rId10" action="ppaction://hlinksldjump"/>
              <a:extLst>
                <a:ext uri="{FF2B5EF4-FFF2-40B4-BE49-F238E27FC236}">
                  <a16:creationId xmlns:a16="http://schemas.microsoft.com/office/drawing/2014/main" xmlns="" id="{F2FED237-DA16-47AC-833D-B419D7B70703}"/>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lowchart: Terminator 40">
              <a:hlinkClick r:id="rId10" action="ppaction://hlinksldjump"/>
              <a:extLst>
                <a:ext uri="{FF2B5EF4-FFF2-40B4-BE49-F238E27FC236}">
                  <a16:creationId xmlns:a16="http://schemas.microsoft.com/office/drawing/2014/main" xmlns="" id="{2FFD46D3-09AE-48FF-AE39-502B38EA7B1D}"/>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Terminator 41">
              <a:hlinkClick r:id="rId10" action="ppaction://hlinksldjump"/>
              <a:extLst>
                <a:ext uri="{FF2B5EF4-FFF2-40B4-BE49-F238E27FC236}">
                  <a16:creationId xmlns:a16="http://schemas.microsoft.com/office/drawing/2014/main" xmlns="" id="{DB067B28-09C8-4530-A620-313D9A9C31A8}"/>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808928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MAIN</a:t>
                </a:r>
              </a:p>
            </p:txBody>
          </p:sp>
          <p:sp>
            <p:nvSpPr>
              <p:cNvPr id="21" name="Isosceles Triangle 20">
                <a:hlinkClick r:id="rId6"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CL 1</a:t>
                </a:r>
              </a:p>
            </p:txBody>
          </p:sp>
          <p:sp>
            <p:nvSpPr>
              <p:cNvPr id="35" name="Isosceles Triangle 34">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535271238"/>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Kyle </a:t>
                      </a:r>
                      <a:r>
                        <a:rPr lang="en-US" sz="1200" baseline="0" dirty="0" err="1">
                          <a:latin typeface="Arial Narrow" panose="020B0606020202030204" pitchFamily="34" charset="0"/>
                        </a:rPr>
                        <a:t>Lomogda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7:00 – 9:00</a:t>
                      </a:r>
                      <a:r>
                        <a:rPr lang="en-US" sz="1200" dirty="0">
                          <a:latin typeface="Arial Narrow" panose="020B0606020202030204" pitchFamily="34" charset="0"/>
                        </a:rPr>
                        <a:t> am</a:t>
                      </a:r>
                    </a:p>
                    <a:p>
                      <a:pPr algn="ctr"/>
                      <a:r>
                        <a:rPr lang="en-US" sz="1200" dirty="0">
                          <a:latin typeface="Arial Narrow" panose="020B0606020202030204" pitchFamily="34" charset="0"/>
                        </a:rPr>
                        <a:t>Mr.</a:t>
                      </a:r>
                      <a:r>
                        <a:rPr lang="en-US" sz="1200" baseline="0" dirty="0">
                          <a:latin typeface="Arial Narrow" panose="020B0606020202030204" pitchFamily="34" charset="0"/>
                        </a:rPr>
                        <a:t> Hope Cervantes</a:t>
                      </a: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Karen </a:t>
                      </a:r>
                      <a:r>
                        <a:rPr lang="en-US" sz="1200" baseline="0" dirty="0" err="1">
                          <a:latin typeface="Arial Narrow" panose="020B0606020202030204" pitchFamily="34" charset="0"/>
                        </a:rPr>
                        <a:t>Dimagiba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dirty="0"/>
                        <a:t>+</a:t>
                      </a:r>
                    </a:p>
                  </a:txBody>
                  <a:tcPr/>
                </a:tc>
                <a:tc>
                  <a:txBody>
                    <a:bodyPr/>
                    <a:lstStyle/>
                    <a:p>
                      <a:pPr algn="ctr"/>
                      <a:r>
                        <a:rPr lang="en-US" sz="1200" dirty="0">
                          <a:latin typeface="Arial Narrow" panose="020B0606020202030204" pitchFamily="34" charset="0"/>
                        </a:rPr>
                        <a:t>8:30</a:t>
                      </a:r>
                      <a:r>
                        <a:rPr lang="en-US" sz="1200" baseline="0" dirty="0">
                          <a:latin typeface="Arial Narrow" panose="020B0606020202030204" pitchFamily="34" charset="0"/>
                        </a:rPr>
                        <a:t> – 10:30</a:t>
                      </a:r>
                      <a:r>
                        <a:rPr lang="en-US" sz="1200" dirty="0">
                          <a:latin typeface="Arial Narrow" panose="020B0606020202030204" pitchFamily="34" charset="0"/>
                        </a:rPr>
                        <a:t> am</a:t>
                      </a:r>
                    </a:p>
                    <a:p>
                      <a:pPr algn="ctr"/>
                      <a:r>
                        <a:rPr lang="en-US" sz="1200" dirty="0">
                          <a:latin typeface="Arial Narrow" panose="020B0606020202030204" pitchFamily="34" charset="0"/>
                        </a:rPr>
                        <a:t>Ms.</a:t>
                      </a:r>
                      <a:r>
                        <a:rPr lang="en-US" sz="1200" baseline="0" dirty="0">
                          <a:latin typeface="Arial Narrow" panose="020B0606020202030204" pitchFamily="34" charset="0"/>
                        </a:rPr>
                        <a:t> Camille </a:t>
                      </a:r>
                      <a:r>
                        <a:rPr lang="en-US" sz="1200" baseline="0" dirty="0" err="1">
                          <a:latin typeface="Arial Narrow" panose="020B0606020202030204" pitchFamily="34" charset="0"/>
                        </a:rPr>
                        <a:t>Cruscosa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4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10:00 am – 1:00</a:t>
                      </a:r>
                      <a:r>
                        <a:rPr lang="en-US" sz="1200" dirty="0">
                          <a:latin typeface="Arial Narrow" panose="020B0606020202030204" pitchFamily="34" charset="0"/>
                        </a:rPr>
                        <a:t> pm</a:t>
                      </a:r>
                    </a:p>
                    <a:p>
                      <a:pPr algn="ctr"/>
                      <a:r>
                        <a:rPr lang="en-US" sz="1200" dirty="0">
                          <a:latin typeface="Arial Narrow" panose="020B0606020202030204" pitchFamily="34" charset="0"/>
                        </a:rPr>
                        <a:t>Ms.</a:t>
                      </a:r>
                      <a:r>
                        <a:rPr lang="en-US" sz="1200" baseline="0" dirty="0">
                          <a:latin typeface="Arial Narrow" panose="020B0606020202030204" pitchFamily="34" charset="0"/>
                        </a:rPr>
                        <a:t> Fate Lucas</a:t>
                      </a:r>
                    </a:p>
                    <a:p>
                      <a:pPr algn="ctr"/>
                      <a:r>
                        <a:rPr lang="en-US" sz="1200" baseline="0" dirty="0">
                          <a:latin typeface="Arial Narrow" panose="020B0606020202030204" pitchFamily="34" charset="0"/>
                        </a:rPr>
                        <a:t>CL 3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Carrylle</a:t>
                      </a:r>
                      <a:r>
                        <a:rPr lang="en-US" sz="1200" baseline="0" dirty="0">
                          <a:latin typeface="Arial Narrow" panose="020B0606020202030204" pitchFamily="34" charset="0"/>
                        </a:rPr>
                        <a:t> Buenaventura</a:t>
                      </a:r>
                    </a:p>
                    <a:p>
                      <a:pPr algn="ctr"/>
                      <a:r>
                        <a:rPr lang="en-US" sz="1200" baseline="0" dirty="0">
                          <a:latin typeface="Arial Narrow" panose="020B0606020202030204" pitchFamily="34" charset="0"/>
                        </a:rPr>
                        <a:t>Main Court</a:t>
                      </a:r>
                      <a:endParaRPr lang="en-US" sz="1200" dirty="0">
                        <a:latin typeface="Arial Narrow" panose="020B0606020202030204" pitchFamily="34" charset="0"/>
                      </a:endParaRPr>
                    </a:p>
                  </a:txBody>
                  <a:tcPr/>
                </a:tc>
                <a:tc>
                  <a:txBody>
                    <a:bodyPr/>
                    <a:lstStyle/>
                    <a:p>
                      <a:pPr algn="ctr"/>
                      <a:r>
                        <a:rPr lang="en-US" dirty="0"/>
                        <a:t>+</a:t>
                      </a:r>
                    </a:p>
                  </a:txBody>
                  <a:tcPr/>
                </a:tc>
                <a:extLst>
                  <a:ext uri="{0D108BD9-81ED-4DB2-BD59-A6C34878D82A}">
                    <a16:rowId xmlns:a16="http://schemas.microsoft.com/office/drawing/2014/main" xmlns="" val="10002"/>
                  </a:ext>
                </a:extLst>
              </a:tr>
              <a:tr h="429558">
                <a:tc>
                  <a:txBody>
                    <a:bodyPr/>
                    <a:lstStyle/>
                    <a:p>
                      <a:pPr algn="ctr"/>
                      <a:r>
                        <a:rPr lang="en-US" dirty="0"/>
                        <a:t>+</a:t>
                      </a: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Geraldine Santos</a:t>
                      </a:r>
                    </a:p>
                    <a:p>
                      <a:pPr algn="ctr"/>
                      <a:r>
                        <a:rPr lang="en-US" sz="1200" baseline="0" dirty="0">
                          <a:latin typeface="Arial Narrow" panose="020B0606020202030204" pitchFamily="34" charset="0"/>
                        </a:rPr>
                        <a:t>CL 2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Jones </a:t>
                      </a:r>
                      <a:r>
                        <a:rPr lang="en-US" sz="1200" baseline="0" dirty="0" err="1">
                          <a:latin typeface="Arial Narrow" panose="020B0606020202030204" pitchFamily="34" charset="0"/>
                        </a:rPr>
                        <a:t>Carlstone</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103 – F1</a:t>
                      </a:r>
                      <a:endParaRPr lang="en-US" sz="18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Luke </a:t>
                      </a:r>
                      <a:r>
                        <a:rPr lang="en-US" sz="1200" baseline="0" dirty="0" err="1">
                          <a:latin typeface="Arial Narrow" panose="020B0606020202030204" pitchFamily="34" charset="0"/>
                        </a:rPr>
                        <a:t>Guevarra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1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10003"/>
                  </a:ext>
                </a:extLst>
              </a:tr>
            </a:tbl>
          </a:graphicData>
        </a:graphic>
      </p:graphicFrame>
      <p:sp>
        <p:nvSpPr>
          <p:cNvPr id="40" name="Rectangle 39">
            <a:hlinkClick r:id="rId8" action="ppaction://hlinksldjump"/>
          </p:cNvPr>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6" name="Group 35">
            <a:extLst>
              <a:ext uri="{FF2B5EF4-FFF2-40B4-BE49-F238E27FC236}">
                <a16:creationId xmlns:a16="http://schemas.microsoft.com/office/drawing/2014/main" xmlns="" id="{211FADA3-257A-4FB7-8B95-E01F4F11A0A6}"/>
              </a:ext>
            </a:extLst>
          </p:cNvPr>
          <p:cNvGrpSpPr/>
          <p:nvPr/>
        </p:nvGrpSpPr>
        <p:grpSpPr>
          <a:xfrm>
            <a:off x="11281894" y="158122"/>
            <a:ext cx="618186" cy="537338"/>
            <a:chOff x="2137893" y="3429000"/>
            <a:chExt cx="1068946" cy="833551"/>
          </a:xfrm>
          <a:solidFill>
            <a:schemeClr val="bg1"/>
          </a:solidFill>
        </p:grpSpPr>
        <p:sp>
          <p:nvSpPr>
            <p:cNvPr id="37" name="Flowchart: Terminator 36">
              <a:hlinkClick r:id="rId10" action="ppaction://hlinksldjump"/>
              <a:extLst>
                <a:ext uri="{FF2B5EF4-FFF2-40B4-BE49-F238E27FC236}">
                  <a16:creationId xmlns:a16="http://schemas.microsoft.com/office/drawing/2014/main" xmlns="" id="{7A49FA22-E6B2-4D37-870F-18E8892B76CA}"/>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lowchart: Terminator 38">
              <a:hlinkClick r:id="rId10" action="ppaction://hlinksldjump"/>
              <a:extLst>
                <a:ext uri="{FF2B5EF4-FFF2-40B4-BE49-F238E27FC236}">
                  <a16:creationId xmlns:a16="http://schemas.microsoft.com/office/drawing/2014/main" xmlns="" id="{15F912C9-F71E-4235-8D3F-80043EC920E6}"/>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Terminator 40">
              <a:hlinkClick r:id="rId10" action="ppaction://hlinksldjump"/>
              <a:extLst>
                <a:ext uri="{FF2B5EF4-FFF2-40B4-BE49-F238E27FC236}">
                  <a16:creationId xmlns:a16="http://schemas.microsoft.com/office/drawing/2014/main" xmlns="" id="{90504ADE-0C76-49B3-8349-C2418495EC41}"/>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013975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MAIN</a:t>
                </a:r>
              </a:p>
            </p:txBody>
          </p:sp>
          <p:sp>
            <p:nvSpPr>
              <p:cNvPr id="21" name="Isosceles Triangle 20">
                <a:hlinkClick r:id="rId6"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CL 1</a:t>
                </a:r>
              </a:p>
            </p:txBody>
          </p:sp>
          <p:sp>
            <p:nvSpPr>
              <p:cNvPr id="35" name="Isosceles Triangle 34">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Kyle </a:t>
                      </a:r>
                      <a:r>
                        <a:rPr lang="en-US" sz="1200" baseline="0" dirty="0" err="1">
                          <a:latin typeface="Arial Narrow" panose="020B0606020202030204" pitchFamily="34" charset="0"/>
                        </a:rPr>
                        <a:t>Lomogda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7:00 – 9:00</a:t>
                      </a:r>
                      <a:r>
                        <a:rPr lang="en-US" sz="1200" dirty="0">
                          <a:latin typeface="Arial Narrow" panose="020B0606020202030204" pitchFamily="34" charset="0"/>
                        </a:rPr>
                        <a:t> am</a:t>
                      </a:r>
                    </a:p>
                    <a:p>
                      <a:pPr algn="ctr"/>
                      <a:r>
                        <a:rPr lang="en-US" sz="1200" dirty="0">
                          <a:latin typeface="Arial Narrow" panose="020B0606020202030204" pitchFamily="34" charset="0"/>
                        </a:rPr>
                        <a:t>Mr.</a:t>
                      </a:r>
                      <a:r>
                        <a:rPr lang="en-US" sz="1200" baseline="0" dirty="0">
                          <a:latin typeface="Arial Narrow" panose="020B0606020202030204" pitchFamily="34" charset="0"/>
                        </a:rPr>
                        <a:t> Hope Cervantes</a:t>
                      </a: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Karen </a:t>
                      </a:r>
                      <a:r>
                        <a:rPr lang="en-US" sz="1200" baseline="0" dirty="0" err="1">
                          <a:latin typeface="Arial Narrow" panose="020B0606020202030204" pitchFamily="34" charset="0"/>
                        </a:rPr>
                        <a:t>Dimagiba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dirty="0"/>
                        <a:t>+</a:t>
                      </a:r>
                    </a:p>
                  </a:txBody>
                  <a:tcPr/>
                </a:tc>
                <a:tc>
                  <a:txBody>
                    <a:bodyPr/>
                    <a:lstStyle/>
                    <a:p>
                      <a:pPr algn="ctr"/>
                      <a:r>
                        <a:rPr lang="en-US" sz="1200" dirty="0">
                          <a:latin typeface="Arial Narrow" panose="020B0606020202030204" pitchFamily="34" charset="0"/>
                        </a:rPr>
                        <a:t>8:30</a:t>
                      </a:r>
                      <a:r>
                        <a:rPr lang="en-US" sz="1200" baseline="0" dirty="0">
                          <a:latin typeface="Arial Narrow" panose="020B0606020202030204" pitchFamily="34" charset="0"/>
                        </a:rPr>
                        <a:t> – 10:30</a:t>
                      </a:r>
                      <a:r>
                        <a:rPr lang="en-US" sz="1200" dirty="0">
                          <a:latin typeface="Arial Narrow" panose="020B0606020202030204" pitchFamily="34" charset="0"/>
                        </a:rPr>
                        <a:t> am</a:t>
                      </a:r>
                    </a:p>
                    <a:p>
                      <a:pPr algn="ctr"/>
                      <a:r>
                        <a:rPr lang="en-US" sz="1200" dirty="0">
                          <a:latin typeface="Arial Narrow" panose="020B0606020202030204" pitchFamily="34" charset="0"/>
                        </a:rPr>
                        <a:t>Ms.</a:t>
                      </a:r>
                      <a:r>
                        <a:rPr lang="en-US" sz="1200" baseline="0" dirty="0">
                          <a:latin typeface="Arial Narrow" panose="020B0606020202030204" pitchFamily="34" charset="0"/>
                        </a:rPr>
                        <a:t> Camille </a:t>
                      </a:r>
                      <a:r>
                        <a:rPr lang="en-US" sz="1200" baseline="0" dirty="0" err="1">
                          <a:latin typeface="Arial Narrow" panose="020B0606020202030204" pitchFamily="34" charset="0"/>
                        </a:rPr>
                        <a:t>Cruscosa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4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10:00 am – 1:00</a:t>
                      </a:r>
                      <a:r>
                        <a:rPr lang="en-US" sz="1200" dirty="0">
                          <a:latin typeface="Arial Narrow" panose="020B0606020202030204" pitchFamily="34" charset="0"/>
                        </a:rPr>
                        <a:t> pm</a:t>
                      </a:r>
                    </a:p>
                    <a:p>
                      <a:pPr algn="ctr"/>
                      <a:r>
                        <a:rPr lang="en-US" sz="1200" dirty="0">
                          <a:latin typeface="Arial Narrow" panose="020B0606020202030204" pitchFamily="34" charset="0"/>
                        </a:rPr>
                        <a:t>Ms.</a:t>
                      </a:r>
                      <a:r>
                        <a:rPr lang="en-US" sz="1200" baseline="0" dirty="0">
                          <a:latin typeface="Arial Narrow" panose="020B0606020202030204" pitchFamily="34" charset="0"/>
                        </a:rPr>
                        <a:t> Fate Lucas</a:t>
                      </a:r>
                    </a:p>
                    <a:p>
                      <a:pPr algn="ctr"/>
                      <a:r>
                        <a:rPr lang="en-US" sz="1200" baseline="0" dirty="0">
                          <a:latin typeface="Arial Narrow" panose="020B0606020202030204" pitchFamily="34" charset="0"/>
                        </a:rPr>
                        <a:t>CL 3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Carrylle</a:t>
                      </a:r>
                      <a:r>
                        <a:rPr lang="en-US" sz="1200" baseline="0" dirty="0">
                          <a:latin typeface="Arial Narrow" panose="020B0606020202030204" pitchFamily="34" charset="0"/>
                        </a:rPr>
                        <a:t> Buenaventura</a:t>
                      </a:r>
                    </a:p>
                    <a:p>
                      <a:pPr algn="ctr"/>
                      <a:r>
                        <a:rPr lang="en-US" sz="1200" baseline="0" dirty="0">
                          <a:latin typeface="Arial Narrow" panose="020B0606020202030204" pitchFamily="34" charset="0"/>
                        </a:rPr>
                        <a:t>Main Court</a:t>
                      </a:r>
                      <a:endParaRPr lang="en-US" sz="1200" dirty="0">
                        <a:latin typeface="Arial Narrow" panose="020B0606020202030204" pitchFamily="34" charset="0"/>
                      </a:endParaRPr>
                    </a:p>
                  </a:txBody>
                  <a:tcPr/>
                </a:tc>
                <a:tc>
                  <a:txBody>
                    <a:bodyPr/>
                    <a:lstStyle/>
                    <a:p>
                      <a:pPr algn="ctr"/>
                      <a:r>
                        <a:rPr lang="en-US" dirty="0"/>
                        <a:t>+</a:t>
                      </a:r>
                    </a:p>
                  </a:txBody>
                  <a:tcPr/>
                </a:tc>
                <a:extLst>
                  <a:ext uri="{0D108BD9-81ED-4DB2-BD59-A6C34878D82A}">
                    <a16:rowId xmlns:a16="http://schemas.microsoft.com/office/drawing/2014/main" xmlns="" val="10002"/>
                  </a:ext>
                </a:extLst>
              </a:tr>
              <a:tr h="429558">
                <a:tc>
                  <a:txBody>
                    <a:bodyPr/>
                    <a:lstStyle/>
                    <a:p>
                      <a:pPr algn="ctr"/>
                      <a:r>
                        <a:rPr lang="en-US" dirty="0"/>
                        <a:t>+</a:t>
                      </a: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Geraldine Santos</a:t>
                      </a:r>
                    </a:p>
                    <a:p>
                      <a:pPr algn="ctr"/>
                      <a:r>
                        <a:rPr lang="en-US" sz="1200" baseline="0" dirty="0">
                          <a:latin typeface="Arial Narrow" panose="020B0606020202030204" pitchFamily="34" charset="0"/>
                        </a:rPr>
                        <a:t>CL 2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Jones </a:t>
                      </a:r>
                      <a:r>
                        <a:rPr lang="en-US" sz="1200" baseline="0" dirty="0" err="1">
                          <a:latin typeface="Arial Narrow" panose="020B0606020202030204" pitchFamily="34" charset="0"/>
                        </a:rPr>
                        <a:t>Carlstone</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103 – F1</a:t>
                      </a:r>
                      <a:endParaRPr lang="en-US" sz="18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Luke </a:t>
                      </a:r>
                      <a:r>
                        <a:rPr lang="en-US" sz="1200" baseline="0" dirty="0" err="1">
                          <a:latin typeface="Arial Narrow" panose="020B0606020202030204" pitchFamily="34" charset="0"/>
                        </a:rPr>
                        <a:t>Guevarra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1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10003"/>
                  </a:ext>
                </a:extLst>
              </a:tr>
            </a:tbl>
          </a:graphicData>
        </a:graphic>
      </p:graphicFrame>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6" name="Rectangle 35">
            <a:extLst>
              <a:ext uri="{FF2B5EF4-FFF2-40B4-BE49-F238E27FC236}">
                <a16:creationId xmlns:a16="http://schemas.microsoft.com/office/drawing/2014/main" xmlns="" id="{580B2086-4D7C-4FC3-8FCA-C24D381005EA}"/>
              </a:ext>
            </a:extLst>
          </p:cNvPr>
          <p:cNvSpPr/>
          <p:nvPr/>
        </p:nvSpPr>
        <p:spPr>
          <a:xfrm>
            <a:off x="6088694" y="5339439"/>
            <a:ext cx="1790163" cy="6254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xmlns="" id="{3583048E-0EFB-454B-8DFC-75EF6B41A72F}"/>
              </a:ext>
            </a:extLst>
          </p:cNvPr>
          <p:cNvGrpSpPr/>
          <p:nvPr/>
        </p:nvGrpSpPr>
        <p:grpSpPr>
          <a:xfrm>
            <a:off x="11281894" y="158122"/>
            <a:ext cx="618186" cy="537338"/>
            <a:chOff x="2137893" y="3429000"/>
            <a:chExt cx="1068946" cy="833551"/>
          </a:xfrm>
          <a:solidFill>
            <a:schemeClr val="bg1"/>
          </a:solidFill>
        </p:grpSpPr>
        <p:sp>
          <p:nvSpPr>
            <p:cNvPr id="39" name="Flowchart: Terminator 38">
              <a:hlinkClick r:id="rId9" action="ppaction://hlinksldjump"/>
              <a:extLst>
                <a:ext uri="{FF2B5EF4-FFF2-40B4-BE49-F238E27FC236}">
                  <a16:creationId xmlns:a16="http://schemas.microsoft.com/office/drawing/2014/main" xmlns="" id="{BA2FDBF3-A407-4528-8F56-8F13A4410A02}"/>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lowchart: Terminator 40">
              <a:hlinkClick r:id="rId9" action="ppaction://hlinksldjump"/>
              <a:extLst>
                <a:ext uri="{FF2B5EF4-FFF2-40B4-BE49-F238E27FC236}">
                  <a16:creationId xmlns:a16="http://schemas.microsoft.com/office/drawing/2014/main" xmlns="" id="{9115D99B-04FD-4199-9D9B-776811B326B8}"/>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Terminator 41">
              <a:hlinkClick r:id="rId9" action="ppaction://hlinksldjump"/>
              <a:extLst>
                <a:ext uri="{FF2B5EF4-FFF2-40B4-BE49-F238E27FC236}">
                  <a16:creationId xmlns:a16="http://schemas.microsoft.com/office/drawing/2014/main" xmlns="" id="{FD471CA2-3934-453C-88F3-0B36ED388230}"/>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042959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8122"/>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MAIN</a:t>
                </a:r>
              </a:p>
            </p:txBody>
          </p:sp>
          <p:sp>
            <p:nvSpPr>
              <p:cNvPr id="21" name="Isosceles Triangle 20">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CL 1</a:t>
                </a:r>
              </a:p>
            </p:txBody>
          </p:sp>
          <p:sp>
            <p:nvSpPr>
              <p:cNvPr id="35" name="Isosceles Triangle 34">
                <a:hlinkClick r:id="rId8"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Kyle </a:t>
                      </a:r>
                      <a:r>
                        <a:rPr lang="en-US" sz="1200" baseline="0" dirty="0" err="1">
                          <a:latin typeface="Arial Narrow" panose="020B0606020202030204" pitchFamily="34" charset="0"/>
                        </a:rPr>
                        <a:t>Lomogda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7:00 – 9:00</a:t>
                      </a:r>
                      <a:r>
                        <a:rPr lang="en-US" sz="1200" dirty="0">
                          <a:latin typeface="Arial Narrow" panose="020B0606020202030204" pitchFamily="34" charset="0"/>
                        </a:rPr>
                        <a:t> am</a:t>
                      </a:r>
                    </a:p>
                    <a:p>
                      <a:pPr algn="ctr"/>
                      <a:r>
                        <a:rPr lang="en-US" sz="1200" dirty="0">
                          <a:latin typeface="Arial Narrow" panose="020B0606020202030204" pitchFamily="34" charset="0"/>
                        </a:rPr>
                        <a:t>Mr.</a:t>
                      </a:r>
                      <a:r>
                        <a:rPr lang="en-US" sz="1200" baseline="0" dirty="0">
                          <a:latin typeface="Arial Narrow" panose="020B0606020202030204" pitchFamily="34" charset="0"/>
                        </a:rPr>
                        <a:t> Hope Cervantes</a:t>
                      </a: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Karen </a:t>
                      </a:r>
                      <a:r>
                        <a:rPr lang="en-US" sz="1200" baseline="0" dirty="0" err="1">
                          <a:latin typeface="Arial Narrow" panose="020B0606020202030204" pitchFamily="34" charset="0"/>
                        </a:rPr>
                        <a:t>Dimagiba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dirty="0"/>
                        <a:t>+</a:t>
                      </a:r>
                    </a:p>
                  </a:txBody>
                  <a:tcPr/>
                </a:tc>
                <a:tc>
                  <a:txBody>
                    <a:bodyPr/>
                    <a:lstStyle/>
                    <a:p>
                      <a:pPr algn="ctr"/>
                      <a:r>
                        <a:rPr lang="en-US" sz="1200" dirty="0">
                          <a:latin typeface="Arial Narrow" panose="020B0606020202030204" pitchFamily="34" charset="0"/>
                        </a:rPr>
                        <a:t>8:30</a:t>
                      </a:r>
                      <a:r>
                        <a:rPr lang="en-US" sz="1200" baseline="0" dirty="0">
                          <a:latin typeface="Arial Narrow" panose="020B0606020202030204" pitchFamily="34" charset="0"/>
                        </a:rPr>
                        <a:t> – 10:30</a:t>
                      </a:r>
                      <a:r>
                        <a:rPr lang="en-US" sz="1200" dirty="0">
                          <a:latin typeface="Arial Narrow" panose="020B0606020202030204" pitchFamily="34" charset="0"/>
                        </a:rPr>
                        <a:t> am</a:t>
                      </a:r>
                    </a:p>
                    <a:p>
                      <a:pPr algn="ctr"/>
                      <a:r>
                        <a:rPr lang="en-US" sz="1200" dirty="0">
                          <a:latin typeface="Arial Narrow" panose="020B0606020202030204" pitchFamily="34" charset="0"/>
                        </a:rPr>
                        <a:t>Ms.</a:t>
                      </a:r>
                      <a:r>
                        <a:rPr lang="en-US" sz="1200" baseline="0" dirty="0">
                          <a:latin typeface="Arial Narrow" panose="020B0606020202030204" pitchFamily="34" charset="0"/>
                        </a:rPr>
                        <a:t> Camille </a:t>
                      </a:r>
                      <a:r>
                        <a:rPr lang="en-US" sz="1200" baseline="0" dirty="0" err="1">
                          <a:latin typeface="Arial Narrow" panose="020B0606020202030204" pitchFamily="34" charset="0"/>
                        </a:rPr>
                        <a:t>Cruscosa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4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10:00 am – 1:00</a:t>
                      </a:r>
                      <a:r>
                        <a:rPr lang="en-US" sz="1200" dirty="0">
                          <a:latin typeface="Arial Narrow" panose="020B0606020202030204" pitchFamily="34" charset="0"/>
                        </a:rPr>
                        <a:t> pm</a:t>
                      </a:r>
                    </a:p>
                    <a:p>
                      <a:pPr algn="ctr"/>
                      <a:r>
                        <a:rPr lang="en-US" sz="1200" dirty="0">
                          <a:latin typeface="Arial Narrow" panose="020B0606020202030204" pitchFamily="34" charset="0"/>
                        </a:rPr>
                        <a:t>Ms.</a:t>
                      </a:r>
                      <a:r>
                        <a:rPr lang="en-US" sz="1200" baseline="0" dirty="0">
                          <a:latin typeface="Arial Narrow" panose="020B0606020202030204" pitchFamily="34" charset="0"/>
                        </a:rPr>
                        <a:t> Fate Lucas</a:t>
                      </a:r>
                    </a:p>
                    <a:p>
                      <a:pPr algn="ctr"/>
                      <a:r>
                        <a:rPr lang="en-US" sz="1200" baseline="0" dirty="0">
                          <a:latin typeface="Arial Narrow" panose="020B0606020202030204" pitchFamily="34" charset="0"/>
                        </a:rPr>
                        <a:t>CL 3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Carrylle</a:t>
                      </a:r>
                      <a:r>
                        <a:rPr lang="en-US" sz="1200" baseline="0" dirty="0">
                          <a:latin typeface="Arial Narrow" panose="020B0606020202030204" pitchFamily="34" charset="0"/>
                        </a:rPr>
                        <a:t> Buenaventura</a:t>
                      </a:r>
                    </a:p>
                    <a:p>
                      <a:pPr algn="ctr"/>
                      <a:r>
                        <a:rPr lang="en-US" sz="1200" baseline="0" dirty="0">
                          <a:latin typeface="Arial Narrow" panose="020B0606020202030204" pitchFamily="34" charset="0"/>
                        </a:rPr>
                        <a:t>Main Court</a:t>
                      </a:r>
                      <a:endParaRPr lang="en-US" sz="1200" dirty="0">
                        <a:latin typeface="Arial Narrow" panose="020B0606020202030204" pitchFamily="34" charset="0"/>
                      </a:endParaRPr>
                    </a:p>
                  </a:txBody>
                  <a:tcPr/>
                </a:tc>
                <a:tc>
                  <a:txBody>
                    <a:bodyPr/>
                    <a:lstStyle/>
                    <a:p>
                      <a:pPr algn="ctr"/>
                      <a:r>
                        <a:rPr lang="en-US" dirty="0"/>
                        <a:t>+</a:t>
                      </a:r>
                    </a:p>
                  </a:txBody>
                  <a:tcPr/>
                </a:tc>
                <a:extLst>
                  <a:ext uri="{0D108BD9-81ED-4DB2-BD59-A6C34878D82A}">
                    <a16:rowId xmlns:a16="http://schemas.microsoft.com/office/drawing/2014/main" xmlns="" val="10002"/>
                  </a:ext>
                </a:extLst>
              </a:tr>
              <a:tr h="429558">
                <a:tc>
                  <a:txBody>
                    <a:bodyPr/>
                    <a:lstStyle/>
                    <a:p>
                      <a:pPr algn="ctr"/>
                      <a:r>
                        <a:rPr lang="en-US" dirty="0"/>
                        <a:t>+</a:t>
                      </a: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Geraldine Santos</a:t>
                      </a:r>
                    </a:p>
                    <a:p>
                      <a:pPr algn="ctr"/>
                      <a:r>
                        <a:rPr lang="en-US" sz="1200" baseline="0" dirty="0">
                          <a:latin typeface="Arial Narrow" panose="020B0606020202030204" pitchFamily="34" charset="0"/>
                        </a:rPr>
                        <a:t>CL 2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Jones </a:t>
                      </a:r>
                      <a:r>
                        <a:rPr lang="en-US" sz="1200" baseline="0" dirty="0" err="1">
                          <a:latin typeface="Arial Narrow" panose="020B0606020202030204" pitchFamily="34" charset="0"/>
                        </a:rPr>
                        <a:t>Carlstone</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103 – F1</a:t>
                      </a:r>
                      <a:endParaRPr lang="en-US" sz="18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Luke </a:t>
                      </a:r>
                      <a:r>
                        <a:rPr lang="en-US" sz="1200" baseline="0" dirty="0" err="1">
                          <a:latin typeface="Arial Narrow" panose="020B0606020202030204" pitchFamily="34" charset="0"/>
                        </a:rPr>
                        <a:t>Guevarra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1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10003"/>
                  </a:ext>
                </a:extLst>
              </a:tr>
            </a:tbl>
          </a:graphicData>
        </a:graphic>
      </p:graphicFrame>
      <p:sp>
        <p:nvSpPr>
          <p:cNvPr id="40" name="Rectangle 39">
            <a:hlinkClick r:id="rId9" action="ppaction://hlinksldjump"/>
          </p:cNvPr>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6" name="Group 35">
            <a:extLst>
              <a:ext uri="{FF2B5EF4-FFF2-40B4-BE49-F238E27FC236}">
                <a16:creationId xmlns:a16="http://schemas.microsoft.com/office/drawing/2014/main" xmlns="" id="{F10EEBA4-4BE9-4DFD-B7FE-DBCF0721FB05}"/>
              </a:ext>
            </a:extLst>
          </p:cNvPr>
          <p:cNvGrpSpPr/>
          <p:nvPr/>
        </p:nvGrpSpPr>
        <p:grpSpPr>
          <a:xfrm>
            <a:off x="9425537" y="-1"/>
            <a:ext cx="2777088" cy="4572001"/>
            <a:chOff x="9425537" y="-1"/>
            <a:chExt cx="2777088" cy="4572001"/>
          </a:xfrm>
        </p:grpSpPr>
        <p:sp>
          <p:nvSpPr>
            <p:cNvPr id="37" name="Rectangle 36">
              <a:extLst>
                <a:ext uri="{FF2B5EF4-FFF2-40B4-BE49-F238E27FC236}">
                  <a16:creationId xmlns:a16="http://schemas.microsoft.com/office/drawing/2014/main" xmlns="" id="{1DCB51BF-2103-4DD8-8FBE-56E98C21A2B5}"/>
                </a:ext>
              </a:extLst>
            </p:cNvPr>
            <p:cNvSpPr/>
            <p:nvPr/>
          </p:nvSpPr>
          <p:spPr>
            <a:xfrm>
              <a:off x="9427335" y="-1"/>
              <a:ext cx="2764665" cy="457200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xmlns="" id="{9655AB28-B840-4DB5-BEF7-C528738547B3}"/>
                </a:ext>
              </a:extLst>
            </p:cNvPr>
            <p:cNvGrpSpPr/>
            <p:nvPr/>
          </p:nvGrpSpPr>
          <p:grpSpPr>
            <a:xfrm>
              <a:off x="9615852" y="150457"/>
              <a:ext cx="618186" cy="537338"/>
              <a:chOff x="2137893" y="3429000"/>
              <a:chExt cx="1068946" cy="833551"/>
            </a:xfrm>
            <a:solidFill>
              <a:schemeClr val="bg1"/>
            </a:solidFill>
          </p:grpSpPr>
          <p:sp>
            <p:nvSpPr>
              <p:cNvPr id="47" name="Flowchart: Terminator 46">
                <a:extLst>
                  <a:ext uri="{FF2B5EF4-FFF2-40B4-BE49-F238E27FC236}">
                    <a16:creationId xmlns:a16="http://schemas.microsoft.com/office/drawing/2014/main" xmlns="" id="{866D5E44-9507-4510-991C-76D984108C35}"/>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Terminator 47">
                <a:extLst>
                  <a:ext uri="{FF2B5EF4-FFF2-40B4-BE49-F238E27FC236}">
                    <a16:creationId xmlns:a16="http://schemas.microsoft.com/office/drawing/2014/main" xmlns="" id="{D24B1D3F-B4FC-48CD-82AF-BC5D8A1EDFE9}"/>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Terminator 48">
                <a:extLst>
                  <a:ext uri="{FF2B5EF4-FFF2-40B4-BE49-F238E27FC236}">
                    <a16:creationId xmlns:a16="http://schemas.microsoft.com/office/drawing/2014/main" xmlns="" id="{E5358C31-611C-4557-BFAB-6968C4DB7520}"/>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xmlns="" id="{E54D52BC-7ECC-4FF8-BF6E-17A4BD4E0B4A}"/>
                </a:ext>
              </a:extLst>
            </p:cNvPr>
            <p:cNvGrpSpPr/>
            <p:nvPr/>
          </p:nvGrpSpPr>
          <p:grpSpPr>
            <a:xfrm>
              <a:off x="9437825" y="940848"/>
              <a:ext cx="2764800" cy="720000"/>
              <a:chOff x="9437825" y="940848"/>
              <a:chExt cx="2764800" cy="720000"/>
            </a:xfrm>
          </p:grpSpPr>
          <p:sp>
            <p:nvSpPr>
              <p:cNvPr id="45" name="Rectangle 44">
                <a:extLst>
                  <a:ext uri="{FF2B5EF4-FFF2-40B4-BE49-F238E27FC236}">
                    <a16:creationId xmlns:a16="http://schemas.microsoft.com/office/drawing/2014/main" xmlns="" id="{26F603F1-422F-4730-9C46-A48F0C8B9EB9}"/>
                  </a:ext>
                </a:extLst>
              </p:cNvPr>
              <p:cNvSpPr/>
              <p:nvPr/>
            </p:nvSpPr>
            <p:spPr>
              <a:xfrm>
                <a:off x="9437825" y="940848"/>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dirty="0">
                    <a:latin typeface="Cooper Black" panose="0208090404030B020404" pitchFamily="18" charset="0"/>
                  </a:rPr>
                  <a:t>ABOUT</a:t>
                </a:r>
              </a:p>
            </p:txBody>
          </p:sp>
          <p:pic>
            <p:nvPicPr>
              <p:cNvPr id="46" name="Picture 2" descr="Questions sign #AD , #Paid, #Ad, #sign, #Questions | Question sign ...">
                <a:extLst>
                  <a:ext uri="{FF2B5EF4-FFF2-40B4-BE49-F238E27FC236}">
                    <a16:creationId xmlns:a16="http://schemas.microsoft.com/office/drawing/2014/main" xmlns="" id="{6E227130-9161-4FD2-8C1E-B70AEC7D0037}"/>
                  </a:ext>
                </a:extLst>
              </p:cNvPr>
              <p:cNvPicPr>
                <a:picLocks noChangeAspect="1" noChangeArrowheads="1"/>
              </p:cNvPicPr>
              <p:nvPr/>
            </p:nvPicPr>
            <p:blipFill>
              <a:blip r:embed="rId11" cstate="print">
                <a:biLevel thresh="25000"/>
                <a:extLst>
                  <a:ext uri="{28A0092B-C50C-407E-A947-70E740481C1C}">
                    <a14:useLocalDpi xmlns:a14="http://schemas.microsoft.com/office/drawing/2010/main" val="0"/>
                  </a:ext>
                </a:extLst>
              </a:blip>
              <a:srcRect/>
              <a:stretch>
                <a:fillRect/>
              </a:stretch>
            </p:blipFill>
            <p:spPr bwMode="auto">
              <a:xfrm>
                <a:off x="9493153" y="1059511"/>
                <a:ext cx="449227" cy="4492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 name="Group 41">
              <a:extLst>
                <a:ext uri="{FF2B5EF4-FFF2-40B4-BE49-F238E27FC236}">
                  <a16:creationId xmlns:a16="http://schemas.microsoft.com/office/drawing/2014/main" xmlns="" id="{AAD996F4-3142-41ED-A619-18412C367C29}"/>
                </a:ext>
              </a:extLst>
            </p:cNvPr>
            <p:cNvGrpSpPr/>
            <p:nvPr/>
          </p:nvGrpSpPr>
          <p:grpSpPr>
            <a:xfrm>
              <a:off x="9425537" y="1675122"/>
              <a:ext cx="2777088" cy="720000"/>
              <a:chOff x="9425537" y="1675122"/>
              <a:chExt cx="2777088" cy="720000"/>
            </a:xfrm>
          </p:grpSpPr>
          <p:sp>
            <p:nvSpPr>
              <p:cNvPr id="43" name="Rectangle 42">
                <a:hlinkClick r:id="rId12" action="ppaction://hlinksldjump"/>
                <a:extLst>
                  <a:ext uri="{FF2B5EF4-FFF2-40B4-BE49-F238E27FC236}">
                    <a16:creationId xmlns:a16="http://schemas.microsoft.com/office/drawing/2014/main" xmlns="" id="{84DAC69E-9F51-4385-87BD-BD74F3B08D35}"/>
                  </a:ext>
                </a:extLst>
              </p:cNvPr>
              <p:cNvSpPr/>
              <p:nvPr/>
            </p:nvSpPr>
            <p:spPr>
              <a:xfrm>
                <a:off x="9437825" y="1675122"/>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oper Black" panose="0208090404030B020404" pitchFamily="18" charset="0"/>
                  </a:rPr>
                  <a:t>          LOG OUT</a:t>
                </a:r>
              </a:p>
            </p:txBody>
          </p:sp>
          <p:pic>
            <p:nvPicPr>
              <p:cNvPr id="44" name="Picture 8" descr="Power-off2 PNG, SVG Clip art for Web - Download Clip Art, PNG Icon Arts">
                <a:hlinkClick r:id="rId12" action="ppaction://hlinksldjump"/>
                <a:extLst>
                  <a:ext uri="{FF2B5EF4-FFF2-40B4-BE49-F238E27FC236}">
                    <a16:creationId xmlns:a16="http://schemas.microsoft.com/office/drawing/2014/main" xmlns="" id="{E6979EE0-53A6-4ACF-A46F-2D8EB18B636F}"/>
                  </a:ext>
                </a:extLst>
              </p:cNvPr>
              <p:cNvPicPr>
                <a:picLocks noChangeAspect="1" noChangeArrowheads="1"/>
              </p:cNvPicPr>
              <p:nvPr/>
            </p:nvPicPr>
            <p:blipFill>
              <a:blip r:embed="rId13" cstate="print">
                <a:biLevel thresh="25000"/>
                <a:extLst>
                  <a:ext uri="{28A0092B-C50C-407E-A947-70E740481C1C}">
                    <a14:useLocalDpi xmlns:a14="http://schemas.microsoft.com/office/drawing/2010/main" val="0"/>
                  </a:ext>
                </a:extLst>
              </a:blip>
              <a:srcRect/>
              <a:stretch>
                <a:fillRect/>
              </a:stretch>
            </p:blipFill>
            <p:spPr bwMode="auto">
              <a:xfrm>
                <a:off x="9425537" y="1714658"/>
                <a:ext cx="640928" cy="640928"/>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9136137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8122"/>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sp>
            <p:nvSpPr>
              <p:cNvPr id="21" name="Isosceles Triangle 20">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CL 2</a:t>
                </a:r>
              </a:p>
            </p:txBody>
          </p:sp>
          <p:sp>
            <p:nvSpPr>
              <p:cNvPr id="35" name="Isosceles Triangle 34">
                <a:hlinkClick r:id="rId8"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535271238"/>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Kyle </a:t>
                      </a:r>
                      <a:r>
                        <a:rPr lang="en-US" sz="1200" baseline="0" dirty="0" err="1">
                          <a:latin typeface="Arial Narrow" panose="020B0606020202030204" pitchFamily="34" charset="0"/>
                        </a:rPr>
                        <a:t>Lomogda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7:00 – 9:00</a:t>
                      </a:r>
                      <a:r>
                        <a:rPr lang="en-US" sz="1200" dirty="0">
                          <a:latin typeface="Arial Narrow" panose="020B0606020202030204" pitchFamily="34" charset="0"/>
                        </a:rPr>
                        <a:t> am</a:t>
                      </a:r>
                    </a:p>
                    <a:p>
                      <a:pPr algn="ctr"/>
                      <a:r>
                        <a:rPr lang="en-US" sz="1200" dirty="0">
                          <a:latin typeface="Arial Narrow" panose="020B0606020202030204" pitchFamily="34" charset="0"/>
                        </a:rPr>
                        <a:t>Mr.</a:t>
                      </a:r>
                      <a:r>
                        <a:rPr lang="en-US" sz="1200" baseline="0" dirty="0">
                          <a:latin typeface="Arial Narrow" panose="020B0606020202030204" pitchFamily="34" charset="0"/>
                        </a:rPr>
                        <a:t> Hope Cervantes</a:t>
                      </a: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Karen </a:t>
                      </a:r>
                      <a:r>
                        <a:rPr lang="en-US" sz="1200" baseline="0" dirty="0" err="1">
                          <a:latin typeface="Arial Narrow" panose="020B0606020202030204" pitchFamily="34" charset="0"/>
                        </a:rPr>
                        <a:t>Dimagiba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dirty="0"/>
                        <a:t>+</a:t>
                      </a:r>
                    </a:p>
                  </a:txBody>
                  <a:tcPr/>
                </a:tc>
                <a:tc>
                  <a:txBody>
                    <a:bodyPr/>
                    <a:lstStyle/>
                    <a:p>
                      <a:pPr algn="ctr"/>
                      <a:r>
                        <a:rPr lang="en-US" sz="1200" dirty="0">
                          <a:latin typeface="Arial Narrow" panose="020B0606020202030204" pitchFamily="34" charset="0"/>
                        </a:rPr>
                        <a:t>8:30</a:t>
                      </a:r>
                      <a:r>
                        <a:rPr lang="en-US" sz="1200" baseline="0" dirty="0">
                          <a:latin typeface="Arial Narrow" panose="020B0606020202030204" pitchFamily="34" charset="0"/>
                        </a:rPr>
                        <a:t> – 10:30</a:t>
                      </a:r>
                      <a:r>
                        <a:rPr lang="en-US" sz="1200" dirty="0">
                          <a:latin typeface="Arial Narrow" panose="020B0606020202030204" pitchFamily="34" charset="0"/>
                        </a:rPr>
                        <a:t> am</a:t>
                      </a:r>
                    </a:p>
                    <a:p>
                      <a:pPr algn="ctr"/>
                      <a:r>
                        <a:rPr lang="en-US" sz="1200" dirty="0">
                          <a:latin typeface="Arial Narrow" panose="020B0606020202030204" pitchFamily="34" charset="0"/>
                        </a:rPr>
                        <a:t>Ms.</a:t>
                      </a:r>
                      <a:r>
                        <a:rPr lang="en-US" sz="1200" baseline="0" dirty="0">
                          <a:latin typeface="Arial Narrow" panose="020B0606020202030204" pitchFamily="34" charset="0"/>
                        </a:rPr>
                        <a:t> Camille </a:t>
                      </a:r>
                      <a:r>
                        <a:rPr lang="en-US" sz="1200" baseline="0" dirty="0" err="1">
                          <a:latin typeface="Arial Narrow" panose="020B0606020202030204" pitchFamily="34" charset="0"/>
                        </a:rPr>
                        <a:t>Cruscosa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4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10:00 am – 1:00</a:t>
                      </a:r>
                      <a:r>
                        <a:rPr lang="en-US" sz="1200" dirty="0">
                          <a:latin typeface="Arial Narrow" panose="020B0606020202030204" pitchFamily="34" charset="0"/>
                        </a:rPr>
                        <a:t> pm</a:t>
                      </a:r>
                    </a:p>
                    <a:p>
                      <a:pPr algn="ctr"/>
                      <a:r>
                        <a:rPr lang="en-US" sz="1200" dirty="0">
                          <a:latin typeface="Arial Narrow" panose="020B0606020202030204" pitchFamily="34" charset="0"/>
                        </a:rPr>
                        <a:t>Ms.</a:t>
                      </a:r>
                      <a:r>
                        <a:rPr lang="en-US" sz="1200" baseline="0" dirty="0">
                          <a:latin typeface="Arial Narrow" panose="020B0606020202030204" pitchFamily="34" charset="0"/>
                        </a:rPr>
                        <a:t> Fate Lucas</a:t>
                      </a:r>
                    </a:p>
                    <a:p>
                      <a:pPr algn="ctr"/>
                      <a:r>
                        <a:rPr lang="en-US" sz="1200" baseline="0" dirty="0">
                          <a:latin typeface="Arial Narrow" panose="020B0606020202030204" pitchFamily="34" charset="0"/>
                        </a:rPr>
                        <a:t>CL 3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Carrylle</a:t>
                      </a:r>
                      <a:r>
                        <a:rPr lang="en-US" sz="1200" baseline="0" dirty="0">
                          <a:latin typeface="Arial Narrow" panose="020B0606020202030204" pitchFamily="34" charset="0"/>
                        </a:rPr>
                        <a:t> Buenaventura</a:t>
                      </a:r>
                    </a:p>
                    <a:p>
                      <a:pPr algn="ctr"/>
                      <a:r>
                        <a:rPr lang="en-US" sz="1200" baseline="0" dirty="0">
                          <a:latin typeface="Arial Narrow" panose="020B0606020202030204" pitchFamily="34" charset="0"/>
                        </a:rPr>
                        <a:t>Main Court</a:t>
                      </a:r>
                      <a:endParaRPr lang="en-US" sz="1200" dirty="0">
                        <a:latin typeface="Arial Narrow" panose="020B0606020202030204" pitchFamily="34" charset="0"/>
                      </a:endParaRPr>
                    </a:p>
                  </a:txBody>
                  <a:tcPr/>
                </a:tc>
                <a:tc>
                  <a:txBody>
                    <a:bodyPr/>
                    <a:lstStyle/>
                    <a:p>
                      <a:pPr algn="ctr"/>
                      <a:r>
                        <a:rPr lang="en-US" dirty="0"/>
                        <a:t>+</a:t>
                      </a:r>
                    </a:p>
                  </a:txBody>
                  <a:tcPr/>
                </a:tc>
                <a:extLst>
                  <a:ext uri="{0D108BD9-81ED-4DB2-BD59-A6C34878D82A}">
                    <a16:rowId xmlns:a16="http://schemas.microsoft.com/office/drawing/2014/main" xmlns="" val="10002"/>
                  </a:ext>
                </a:extLst>
              </a:tr>
              <a:tr h="429558">
                <a:tc>
                  <a:txBody>
                    <a:bodyPr/>
                    <a:lstStyle/>
                    <a:p>
                      <a:pPr algn="ctr"/>
                      <a:r>
                        <a:rPr lang="en-US" dirty="0"/>
                        <a:t>+</a:t>
                      </a: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Geraldine Santos</a:t>
                      </a:r>
                    </a:p>
                    <a:p>
                      <a:pPr algn="ctr"/>
                      <a:r>
                        <a:rPr lang="en-US" sz="1200" baseline="0" dirty="0">
                          <a:latin typeface="Arial Narrow" panose="020B0606020202030204" pitchFamily="34" charset="0"/>
                        </a:rPr>
                        <a:t>CL 2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Jones </a:t>
                      </a:r>
                      <a:r>
                        <a:rPr lang="en-US" sz="1200" baseline="0" dirty="0" err="1">
                          <a:latin typeface="Arial Narrow" panose="020B0606020202030204" pitchFamily="34" charset="0"/>
                        </a:rPr>
                        <a:t>Carlstone</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103 – F1</a:t>
                      </a:r>
                      <a:endParaRPr lang="en-US" sz="18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Luke </a:t>
                      </a:r>
                      <a:r>
                        <a:rPr lang="en-US" sz="1200" baseline="0" dirty="0" err="1">
                          <a:latin typeface="Arial Narrow" panose="020B0606020202030204" pitchFamily="34" charset="0"/>
                        </a:rPr>
                        <a:t>Guevarra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1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708946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620" y="128789"/>
            <a:ext cx="2703490" cy="502277"/>
          </a:xfrm>
        </p:spPr>
        <p:txBody>
          <a:bodyPr>
            <a:noAutofit/>
          </a:bodyPr>
          <a:lstStyle/>
          <a:p>
            <a:pPr algn="ctr"/>
            <a:r>
              <a:rPr lang="en-US" sz="1800" i="1" dirty="0">
                <a:latin typeface="Arial Rounded MT Bold" panose="020F0704030504030204" pitchFamily="34" charset="0"/>
              </a:rPr>
              <a:t>PROJECT CONTEXT</a:t>
            </a:r>
          </a:p>
        </p:txBody>
      </p:sp>
      <p:sp>
        <p:nvSpPr>
          <p:cNvPr id="3" name="Content Placeholder 2"/>
          <p:cNvSpPr>
            <a:spLocks noGrp="1"/>
          </p:cNvSpPr>
          <p:nvPr>
            <p:ph idx="1"/>
          </p:nvPr>
        </p:nvSpPr>
        <p:spPr>
          <a:xfrm>
            <a:off x="616576" y="1073482"/>
            <a:ext cx="10958848" cy="4711037"/>
          </a:xfrm>
        </p:spPr>
        <p:txBody>
          <a:bodyPr>
            <a:noAutofit/>
          </a:bodyPr>
          <a:lstStyle/>
          <a:p>
            <a:pPr eaLnBrk="0" fontAlgn="base" hangingPunct="0">
              <a:lnSpc>
                <a:spcPct val="150000"/>
              </a:lnSpc>
              <a:spcBef>
                <a:spcPct val="0"/>
              </a:spcBef>
              <a:spcAft>
                <a:spcPct val="0"/>
              </a:spcAft>
            </a:pPr>
            <a:r>
              <a:rPr lang="en-US" sz="2400" dirty="0">
                <a:latin typeface="Arial Rounded MT Bold" panose="020F0704030504030204" pitchFamily="34" charset="0"/>
              </a:rPr>
              <a:t>Bulacan Polytechnic College (Main Campus) is the main user of the project. </a:t>
            </a:r>
          </a:p>
          <a:p>
            <a:pPr marL="0" indent="0" eaLnBrk="0" fontAlgn="base" hangingPunct="0">
              <a:lnSpc>
                <a:spcPct val="150000"/>
              </a:lnSpc>
              <a:spcBef>
                <a:spcPct val="0"/>
              </a:spcBef>
              <a:spcAft>
                <a:spcPct val="0"/>
              </a:spcAft>
              <a:buNone/>
            </a:pPr>
            <a:endParaRPr lang="en-US" sz="2400" dirty="0">
              <a:latin typeface="Arial Rounded MT Bold" panose="020F0704030504030204" pitchFamily="34" charset="0"/>
            </a:endParaRPr>
          </a:p>
          <a:p>
            <a:pPr eaLnBrk="0" fontAlgn="base" hangingPunct="0">
              <a:lnSpc>
                <a:spcPct val="150000"/>
              </a:lnSpc>
              <a:spcBef>
                <a:spcPct val="0"/>
              </a:spcBef>
              <a:spcAft>
                <a:spcPct val="0"/>
              </a:spcAft>
            </a:pPr>
            <a:r>
              <a:rPr lang="en-US" sz="2400" dirty="0">
                <a:latin typeface="Arial Rounded MT Bold" panose="020F0704030504030204" pitchFamily="34" charset="0"/>
              </a:rPr>
              <a:t>The school has trouble with manual scheduling, which frequently results in overbooked rooms and conflicts amongst teachers. </a:t>
            </a:r>
            <a:br>
              <a:rPr lang="en-US" sz="2400" dirty="0">
                <a:latin typeface="Arial Rounded MT Bold" panose="020F0704030504030204" pitchFamily="34" charset="0"/>
              </a:rPr>
            </a:br>
            <a:endParaRPr lang="en-US" sz="2400" dirty="0">
              <a:latin typeface="Arial Rounded MT Bold" panose="020F0704030504030204" pitchFamily="34" charset="0"/>
            </a:endParaRPr>
          </a:p>
          <a:p>
            <a:pPr eaLnBrk="0" fontAlgn="base" hangingPunct="0">
              <a:lnSpc>
                <a:spcPct val="150000"/>
              </a:lnSpc>
              <a:spcBef>
                <a:spcPct val="0"/>
              </a:spcBef>
              <a:spcAft>
                <a:spcPct val="0"/>
              </a:spcAft>
            </a:pPr>
            <a:r>
              <a:rPr lang="en-US" sz="2400" dirty="0">
                <a:latin typeface="Arial Rounded MT Bold" panose="020F0704030504030204" pitchFamily="34" charset="0"/>
              </a:rPr>
              <a:t>Our technology provides an automated scheduling solution with the goal of lowering administrative workload and increasing productivity.</a:t>
            </a:r>
          </a:p>
        </p:txBody>
      </p:sp>
      <p:pic>
        <p:nvPicPr>
          <p:cNvPr id="4" name="Picture 3">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37542" y="128789"/>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331676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sp>
            <p:nvSpPr>
              <p:cNvPr id="21" name="Isosceles Triangle 20">
                <a:hlinkClick r:id="rId6" action="ppaction://hlinksldjump"/>
              </p:cNvPr>
              <p:cNvSpPr/>
              <p:nvPr/>
            </p:nvSpPr>
            <p:spPr>
              <a:xfrm>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CL 2</a:t>
                </a:r>
              </a:p>
            </p:txBody>
          </p:sp>
          <p:sp>
            <p:nvSpPr>
              <p:cNvPr id="35" name="Isosceles Triangle 34">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535271238"/>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Kyle </a:t>
                      </a:r>
                      <a:r>
                        <a:rPr lang="en-US" sz="1200" baseline="0" dirty="0" err="1">
                          <a:latin typeface="Arial Narrow" panose="020B0606020202030204" pitchFamily="34" charset="0"/>
                        </a:rPr>
                        <a:t>Lomogda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7:00 – 9:00</a:t>
                      </a:r>
                      <a:r>
                        <a:rPr lang="en-US" sz="1200" dirty="0">
                          <a:latin typeface="Arial Narrow" panose="020B0606020202030204" pitchFamily="34" charset="0"/>
                        </a:rPr>
                        <a:t> am</a:t>
                      </a:r>
                    </a:p>
                    <a:p>
                      <a:pPr algn="ctr"/>
                      <a:r>
                        <a:rPr lang="en-US" sz="1200" dirty="0">
                          <a:latin typeface="Arial Narrow" panose="020B0606020202030204" pitchFamily="34" charset="0"/>
                        </a:rPr>
                        <a:t>Mr.</a:t>
                      </a:r>
                      <a:r>
                        <a:rPr lang="en-US" sz="1200" baseline="0" dirty="0">
                          <a:latin typeface="Arial Narrow" panose="020B0606020202030204" pitchFamily="34" charset="0"/>
                        </a:rPr>
                        <a:t> Hope Cervantes</a:t>
                      </a: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Karen </a:t>
                      </a:r>
                      <a:r>
                        <a:rPr lang="en-US" sz="1200" baseline="0" dirty="0" err="1">
                          <a:latin typeface="Arial Narrow" panose="020B0606020202030204" pitchFamily="34" charset="0"/>
                        </a:rPr>
                        <a:t>Dimagiba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dirty="0"/>
                        <a:t>+</a:t>
                      </a:r>
                    </a:p>
                  </a:txBody>
                  <a:tcPr/>
                </a:tc>
                <a:tc>
                  <a:txBody>
                    <a:bodyPr/>
                    <a:lstStyle/>
                    <a:p>
                      <a:pPr algn="ctr"/>
                      <a:r>
                        <a:rPr lang="en-US" sz="1200" dirty="0">
                          <a:latin typeface="Arial Narrow" panose="020B0606020202030204" pitchFamily="34" charset="0"/>
                        </a:rPr>
                        <a:t>8:30</a:t>
                      </a:r>
                      <a:r>
                        <a:rPr lang="en-US" sz="1200" baseline="0" dirty="0">
                          <a:latin typeface="Arial Narrow" panose="020B0606020202030204" pitchFamily="34" charset="0"/>
                        </a:rPr>
                        <a:t> – 10:30</a:t>
                      </a:r>
                      <a:r>
                        <a:rPr lang="en-US" sz="1200" dirty="0">
                          <a:latin typeface="Arial Narrow" panose="020B0606020202030204" pitchFamily="34" charset="0"/>
                        </a:rPr>
                        <a:t> am</a:t>
                      </a:r>
                    </a:p>
                    <a:p>
                      <a:pPr algn="ctr"/>
                      <a:r>
                        <a:rPr lang="en-US" sz="1200" dirty="0">
                          <a:latin typeface="Arial Narrow" panose="020B0606020202030204" pitchFamily="34" charset="0"/>
                        </a:rPr>
                        <a:t>Ms.</a:t>
                      </a:r>
                      <a:r>
                        <a:rPr lang="en-US" sz="1200" baseline="0" dirty="0">
                          <a:latin typeface="Arial Narrow" panose="020B0606020202030204" pitchFamily="34" charset="0"/>
                        </a:rPr>
                        <a:t> Camille </a:t>
                      </a:r>
                      <a:r>
                        <a:rPr lang="en-US" sz="1200" baseline="0" dirty="0" err="1">
                          <a:latin typeface="Arial Narrow" panose="020B0606020202030204" pitchFamily="34" charset="0"/>
                        </a:rPr>
                        <a:t>Cruscosa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4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10:00 am – 1:00</a:t>
                      </a:r>
                      <a:r>
                        <a:rPr lang="en-US" sz="1200" dirty="0">
                          <a:latin typeface="Arial Narrow" panose="020B0606020202030204" pitchFamily="34" charset="0"/>
                        </a:rPr>
                        <a:t> pm</a:t>
                      </a:r>
                    </a:p>
                    <a:p>
                      <a:pPr algn="ctr"/>
                      <a:r>
                        <a:rPr lang="en-US" sz="1200" dirty="0">
                          <a:latin typeface="Arial Narrow" panose="020B0606020202030204" pitchFamily="34" charset="0"/>
                        </a:rPr>
                        <a:t>Ms.</a:t>
                      </a:r>
                      <a:r>
                        <a:rPr lang="en-US" sz="1200" baseline="0" dirty="0">
                          <a:latin typeface="Arial Narrow" panose="020B0606020202030204" pitchFamily="34" charset="0"/>
                        </a:rPr>
                        <a:t> Fate Lucas</a:t>
                      </a:r>
                    </a:p>
                    <a:p>
                      <a:pPr algn="ctr"/>
                      <a:r>
                        <a:rPr lang="en-US" sz="1200" baseline="0" dirty="0">
                          <a:latin typeface="Arial Narrow" panose="020B0606020202030204" pitchFamily="34" charset="0"/>
                        </a:rPr>
                        <a:t>CL 3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Carrylle</a:t>
                      </a:r>
                      <a:r>
                        <a:rPr lang="en-US" sz="1200" baseline="0" dirty="0">
                          <a:latin typeface="Arial Narrow" panose="020B0606020202030204" pitchFamily="34" charset="0"/>
                        </a:rPr>
                        <a:t> Buenaventura</a:t>
                      </a:r>
                    </a:p>
                    <a:p>
                      <a:pPr algn="ctr"/>
                      <a:r>
                        <a:rPr lang="en-US" sz="1200" baseline="0" dirty="0">
                          <a:latin typeface="Arial Narrow" panose="020B0606020202030204" pitchFamily="34" charset="0"/>
                        </a:rPr>
                        <a:t>Main Court</a:t>
                      </a:r>
                      <a:endParaRPr lang="en-US" sz="1200" dirty="0">
                        <a:latin typeface="Arial Narrow" panose="020B0606020202030204" pitchFamily="34" charset="0"/>
                      </a:endParaRPr>
                    </a:p>
                  </a:txBody>
                  <a:tcPr/>
                </a:tc>
                <a:tc>
                  <a:txBody>
                    <a:bodyPr/>
                    <a:lstStyle/>
                    <a:p>
                      <a:pPr algn="ctr"/>
                      <a:r>
                        <a:rPr lang="en-US" dirty="0"/>
                        <a:t>+</a:t>
                      </a:r>
                    </a:p>
                  </a:txBody>
                  <a:tcPr/>
                </a:tc>
                <a:extLst>
                  <a:ext uri="{0D108BD9-81ED-4DB2-BD59-A6C34878D82A}">
                    <a16:rowId xmlns:a16="http://schemas.microsoft.com/office/drawing/2014/main" xmlns="" val="10002"/>
                  </a:ext>
                </a:extLst>
              </a:tr>
              <a:tr h="429558">
                <a:tc>
                  <a:txBody>
                    <a:bodyPr/>
                    <a:lstStyle/>
                    <a:p>
                      <a:pPr algn="ctr"/>
                      <a:r>
                        <a:rPr lang="en-US" dirty="0"/>
                        <a:t>+</a:t>
                      </a: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Geraldine Santos</a:t>
                      </a:r>
                    </a:p>
                    <a:p>
                      <a:pPr algn="ctr"/>
                      <a:r>
                        <a:rPr lang="en-US" sz="1200" baseline="0" dirty="0">
                          <a:latin typeface="Arial Narrow" panose="020B0606020202030204" pitchFamily="34" charset="0"/>
                        </a:rPr>
                        <a:t>CL 2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Jones </a:t>
                      </a:r>
                      <a:r>
                        <a:rPr lang="en-US" sz="1200" baseline="0" dirty="0" err="1">
                          <a:latin typeface="Arial Narrow" panose="020B0606020202030204" pitchFamily="34" charset="0"/>
                        </a:rPr>
                        <a:t>Carlstone</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103 – F1</a:t>
                      </a:r>
                      <a:endParaRPr lang="en-US" sz="18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Luke </a:t>
                      </a:r>
                      <a:r>
                        <a:rPr lang="en-US" sz="1200" baseline="0" dirty="0" err="1">
                          <a:latin typeface="Arial Narrow" panose="020B0606020202030204" pitchFamily="34" charset="0"/>
                        </a:rPr>
                        <a:t>Guevarra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1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sp>
        <p:nvSpPr>
          <p:cNvPr id="31" name="Rectangle 30">
            <a:hlinkClick r:id="rId8" action="ppaction://hlinksldjump"/>
          </p:cNvPr>
          <p:cNvSpPr/>
          <p:nvPr/>
        </p:nvSpPr>
        <p:spPr>
          <a:xfrm>
            <a:off x="3054923" y="3000636"/>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MAIN</a:t>
            </a:r>
          </a:p>
        </p:txBody>
      </p:sp>
      <p:pic>
        <p:nvPicPr>
          <p:cNvPr id="36" name="Picture 3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7" name="Group 36">
            <a:extLst>
              <a:ext uri="{FF2B5EF4-FFF2-40B4-BE49-F238E27FC236}">
                <a16:creationId xmlns:a16="http://schemas.microsoft.com/office/drawing/2014/main" xmlns="" id="{47377ABE-7929-42C3-8CB6-34E69B36614E}"/>
              </a:ext>
            </a:extLst>
          </p:cNvPr>
          <p:cNvGrpSpPr/>
          <p:nvPr/>
        </p:nvGrpSpPr>
        <p:grpSpPr>
          <a:xfrm>
            <a:off x="11281894" y="158122"/>
            <a:ext cx="618186" cy="537338"/>
            <a:chOff x="2137893" y="3429000"/>
            <a:chExt cx="1068946" cy="833551"/>
          </a:xfrm>
          <a:solidFill>
            <a:schemeClr val="bg1"/>
          </a:solidFill>
        </p:grpSpPr>
        <p:sp>
          <p:nvSpPr>
            <p:cNvPr id="39" name="Flowchart: Terminator 38">
              <a:hlinkClick r:id="rId10" action="ppaction://hlinksldjump"/>
              <a:extLst>
                <a:ext uri="{FF2B5EF4-FFF2-40B4-BE49-F238E27FC236}">
                  <a16:creationId xmlns:a16="http://schemas.microsoft.com/office/drawing/2014/main" xmlns="" id="{7C6F4ACB-1593-420F-80BE-57FDA6447D40}"/>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Terminator 40">
              <a:hlinkClick r:id="rId10" action="ppaction://hlinksldjump"/>
              <a:extLst>
                <a:ext uri="{FF2B5EF4-FFF2-40B4-BE49-F238E27FC236}">
                  <a16:creationId xmlns:a16="http://schemas.microsoft.com/office/drawing/2014/main" xmlns="" id="{7224164C-C563-4C13-B221-CE2CE333AF23}"/>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Terminator 41">
              <a:hlinkClick r:id="rId10" action="ppaction://hlinksldjump"/>
              <a:extLst>
                <a:ext uri="{FF2B5EF4-FFF2-40B4-BE49-F238E27FC236}">
                  <a16:creationId xmlns:a16="http://schemas.microsoft.com/office/drawing/2014/main" xmlns="" id="{ADD212EE-71E1-431D-A355-87735B43338A}"/>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279002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MAIN</a:t>
                </a:r>
              </a:p>
            </p:txBody>
          </p:sp>
          <p:sp>
            <p:nvSpPr>
              <p:cNvPr id="21" name="Isosceles Triangle 20">
                <a:hlinkClick r:id="rId6"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CL 2</a:t>
                </a:r>
              </a:p>
            </p:txBody>
          </p:sp>
          <p:sp>
            <p:nvSpPr>
              <p:cNvPr id="35" name="Isosceles Triangle 34">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535271238"/>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Kyle </a:t>
                      </a:r>
                      <a:r>
                        <a:rPr lang="en-US" sz="1200" baseline="0" dirty="0" err="1">
                          <a:latin typeface="Arial Narrow" panose="020B0606020202030204" pitchFamily="34" charset="0"/>
                        </a:rPr>
                        <a:t>Lomogda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7:00 – 9:00</a:t>
                      </a:r>
                      <a:r>
                        <a:rPr lang="en-US" sz="1200" dirty="0">
                          <a:latin typeface="Arial Narrow" panose="020B0606020202030204" pitchFamily="34" charset="0"/>
                        </a:rPr>
                        <a:t> am</a:t>
                      </a:r>
                    </a:p>
                    <a:p>
                      <a:pPr algn="ctr"/>
                      <a:r>
                        <a:rPr lang="en-US" sz="1200" dirty="0">
                          <a:latin typeface="Arial Narrow" panose="020B0606020202030204" pitchFamily="34" charset="0"/>
                        </a:rPr>
                        <a:t>Mr.</a:t>
                      </a:r>
                      <a:r>
                        <a:rPr lang="en-US" sz="1200" baseline="0" dirty="0">
                          <a:latin typeface="Arial Narrow" panose="020B0606020202030204" pitchFamily="34" charset="0"/>
                        </a:rPr>
                        <a:t> Hope Cervantes</a:t>
                      </a: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Karen </a:t>
                      </a:r>
                      <a:r>
                        <a:rPr lang="en-US" sz="1200" baseline="0" dirty="0" err="1">
                          <a:latin typeface="Arial Narrow" panose="020B0606020202030204" pitchFamily="34" charset="0"/>
                        </a:rPr>
                        <a:t>Dimagiba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dirty="0"/>
                        <a:t>+</a:t>
                      </a:r>
                    </a:p>
                  </a:txBody>
                  <a:tcPr/>
                </a:tc>
                <a:tc>
                  <a:txBody>
                    <a:bodyPr/>
                    <a:lstStyle/>
                    <a:p>
                      <a:pPr algn="ctr"/>
                      <a:r>
                        <a:rPr lang="en-US" sz="1200" dirty="0">
                          <a:latin typeface="Arial Narrow" panose="020B0606020202030204" pitchFamily="34" charset="0"/>
                        </a:rPr>
                        <a:t>8:30</a:t>
                      </a:r>
                      <a:r>
                        <a:rPr lang="en-US" sz="1200" baseline="0" dirty="0">
                          <a:latin typeface="Arial Narrow" panose="020B0606020202030204" pitchFamily="34" charset="0"/>
                        </a:rPr>
                        <a:t> – 10:30</a:t>
                      </a:r>
                      <a:r>
                        <a:rPr lang="en-US" sz="1200" dirty="0">
                          <a:latin typeface="Arial Narrow" panose="020B0606020202030204" pitchFamily="34" charset="0"/>
                        </a:rPr>
                        <a:t> am</a:t>
                      </a:r>
                    </a:p>
                    <a:p>
                      <a:pPr algn="ctr"/>
                      <a:r>
                        <a:rPr lang="en-US" sz="1200" dirty="0">
                          <a:latin typeface="Arial Narrow" panose="020B0606020202030204" pitchFamily="34" charset="0"/>
                        </a:rPr>
                        <a:t>Ms.</a:t>
                      </a:r>
                      <a:r>
                        <a:rPr lang="en-US" sz="1200" baseline="0" dirty="0">
                          <a:latin typeface="Arial Narrow" panose="020B0606020202030204" pitchFamily="34" charset="0"/>
                        </a:rPr>
                        <a:t> Camille </a:t>
                      </a:r>
                      <a:r>
                        <a:rPr lang="en-US" sz="1200" baseline="0" dirty="0" err="1">
                          <a:latin typeface="Arial Narrow" panose="020B0606020202030204" pitchFamily="34" charset="0"/>
                        </a:rPr>
                        <a:t>Cruscosa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4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10:00 am – 1:00</a:t>
                      </a:r>
                      <a:r>
                        <a:rPr lang="en-US" sz="1200" dirty="0">
                          <a:latin typeface="Arial Narrow" panose="020B0606020202030204" pitchFamily="34" charset="0"/>
                        </a:rPr>
                        <a:t> pm</a:t>
                      </a:r>
                    </a:p>
                    <a:p>
                      <a:pPr algn="ctr"/>
                      <a:r>
                        <a:rPr lang="en-US" sz="1200" dirty="0">
                          <a:latin typeface="Arial Narrow" panose="020B0606020202030204" pitchFamily="34" charset="0"/>
                        </a:rPr>
                        <a:t>Ms.</a:t>
                      </a:r>
                      <a:r>
                        <a:rPr lang="en-US" sz="1200" baseline="0" dirty="0">
                          <a:latin typeface="Arial Narrow" panose="020B0606020202030204" pitchFamily="34" charset="0"/>
                        </a:rPr>
                        <a:t> Fate Lucas</a:t>
                      </a:r>
                    </a:p>
                    <a:p>
                      <a:pPr algn="ctr"/>
                      <a:r>
                        <a:rPr lang="en-US" sz="1200" baseline="0" dirty="0">
                          <a:latin typeface="Arial Narrow" panose="020B0606020202030204" pitchFamily="34" charset="0"/>
                        </a:rPr>
                        <a:t>CL 3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Carrylle</a:t>
                      </a:r>
                      <a:r>
                        <a:rPr lang="en-US" sz="1200" baseline="0" dirty="0">
                          <a:latin typeface="Arial Narrow" panose="020B0606020202030204" pitchFamily="34" charset="0"/>
                        </a:rPr>
                        <a:t> Buenaventura</a:t>
                      </a:r>
                    </a:p>
                    <a:p>
                      <a:pPr algn="ctr"/>
                      <a:r>
                        <a:rPr lang="en-US" sz="1200" baseline="0" dirty="0">
                          <a:latin typeface="Arial Narrow" panose="020B0606020202030204" pitchFamily="34" charset="0"/>
                        </a:rPr>
                        <a:t>Main Court</a:t>
                      </a:r>
                      <a:endParaRPr lang="en-US" sz="1200" dirty="0">
                        <a:latin typeface="Arial Narrow" panose="020B0606020202030204" pitchFamily="34" charset="0"/>
                      </a:endParaRPr>
                    </a:p>
                  </a:txBody>
                  <a:tcPr/>
                </a:tc>
                <a:tc>
                  <a:txBody>
                    <a:bodyPr/>
                    <a:lstStyle/>
                    <a:p>
                      <a:pPr algn="ctr"/>
                      <a:r>
                        <a:rPr lang="en-US" dirty="0"/>
                        <a:t>+</a:t>
                      </a:r>
                    </a:p>
                  </a:txBody>
                  <a:tcPr/>
                </a:tc>
                <a:extLst>
                  <a:ext uri="{0D108BD9-81ED-4DB2-BD59-A6C34878D82A}">
                    <a16:rowId xmlns:a16="http://schemas.microsoft.com/office/drawing/2014/main" xmlns="" val="10002"/>
                  </a:ext>
                </a:extLst>
              </a:tr>
              <a:tr h="429558">
                <a:tc>
                  <a:txBody>
                    <a:bodyPr/>
                    <a:lstStyle/>
                    <a:p>
                      <a:pPr algn="ctr"/>
                      <a:r>
                        <a:rPr lang="en-US" dirty="0"/>
                        <a:t>+</a:t>
                      </a: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Geraldine Santos</a:t>
                      </a:r>
                    </a:p>
                    <a:p>
                      <a:pPr algn="ctr"/>
                      <a:r>
                        <a:rPr lang="en-US" sz="1200" baseline="0" dirty="0">
                          <a:latin typeface="Arial Narrow" panose="020B0606020202030204" pitchFamily="34" charset="0"/>
                        </a:rPr>
                        <a:t>CL 2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Jones </a:t>
                      </a:r>
                      <a:r>
                        <a:rPr lang="en-US" sz="1200" baseline="0" dirty="0" err="1">
                          <a:latin typeface="Arial Narrow" panose="020B0606020202030204" pitchFamily="34" charset="0"/>
                        </a:rPr>
                        <a:t>Carlstone</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103 – F1</a:t>
                      </a:r>
                      <a:endParaRPr lang="en-US" sz="18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Luke </a:t>
                      </a:r>
                      <a:r>
                        <a:rPr lang="en-US" sz="1200" baseline="0" dirty="0" err="1">
                          <a:latin typeface="Arial Narrow" panose="020B0606020202030204" pitchFamily="34" charset="0"/>
                        </a:rPr>
                        <a:t>Guevarra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1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10003"/>
                  </a:ext>
                </a:extLst>
              </a:tr>
            </a:tbl>
          </a:graphicData>
        </a:graphic>
      </p:graphicFrame>
      <p:sp>
        <p:nvSpPr>
          <p:cNvPr id="40" name="Rectangle 39">
            <a:hlinkClick r:id="rId8" action="ppaction://hlinksldjump"/>
          </p:cNvPr>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6" name="Group 35">
            <a:extLst>
              <a:ext uri="{FF2B5EF4-FFF2-40B4-BE49-F238E27FC236}">
                <a16:creationId xmlns:a16="http://schemas.microsoft.com/office/drawing/2014/main" xmlns="" id="{993100A9-44F4-470E-88B6-5F3CFE58ADF7}"/>
              </a:ext>
            </a:extLst>
          </p:cNvPr>
          <p:cNvGrpSpPr/>
          <p:nvPr/>
        </p:nvGrpSpPr>
        <p:grpSpPr>
          <a:xfrm>
            <a:off x="11281894" y="158122"/>
            <a:ext cx="618186" cy="537338"/>
            <a:chOff x="2137893" y="3429000"/>
            <a:chExt cx="1068946" cy="833551"/>
          </a:xfrm>
          <a:solidFill>
            <a:schemeClr val="bg1"/>
          </a:solidFill>
        </p:grpSpPr>
        <p:sp>
          <p:nvSpPr>
            <p:cNvPr id="37" name="Flowchart: Terminator 36">
              <a:hlinkClick r:id="rId10" action="ppaction://hlinksldjump"/>
              <a:extLst>
                <a:ext uri="{FF2B5EF4-FFF2-40B4-BE49-F238E27FC236}">
                  <a16:creationId xmlns:a16="http://schemas.microsoft.com/office/drawing/2014/main" xmlns="" id="{71FC731E-3AA8-47FB-ADEB-FF2512DA8608}"/>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Terminator 38">
              <a:hlinkClick r:id="rId10" action="ppaction://hlinksldjump"/>
              <a:extLst>
                <a:ext uri="{FF2B5EF4-FFF2-40B4-BE49-F238E27FC236}">
                  <a16:creationId xmlns:a16="http://schemas.microsoft.com/office/drawing/2014/main" xmlns="" id="{6EC89033-407D-487B-B468-C6551FE8FE8B}"/>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Terminator 40">
              <a:hlinkClick r:id="rId10" action="ppaction://hlinksldjump"/>
              <a:extLst>
                <a:ext uri="{FF2B5EF4-FFF2-40B4-BE49-F238E27FC236}">
                  <a16:creationId xmlns:a16="http://schemas.microsoft.com/office/drawing/2014/main" xmlns="" id="{6580A115-82FF-4E0D-A382-23634987ECE3}"/>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883430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MAIN</a:t>
                </a:r>
              </a:p>
            </p:txBody>
          </p:sp>
          <p:sp>
            <p:nvSpPr>
              <p:cNvPr id="21" name="Isosceles Triangle 20">
                <a:hlinkClick r:id="rId6"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CL 2</a:t>
                </a:r>
              </a:p>
            </p:txBody>
          </p:sp>
          <p:sp>
            <p:nvSpPr>
              <p:cNvPr id="35" name="Isosceles Triangle 34">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Kyle </a:t>
                      </a:r>
                      <a:r>
                        <a:rPr lang="en-US" sz="1200" baseline="0" dirty="0" err="1">
                          <a:latin typeface="Arial Narrow" panose="020B0606020202030204" pitchFamily="34" charset="0"/>
                        </a:rPr>
                        <a:t>Lomogda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7:00 – 9:00</a:t>
                      </a:r>
                      <a:r>
                        <a:rPr lang="en-US" sz="1200" dirty="0">
                          <a:latin typeface="Arial Narrow" panose="020B0606020202030204" pitchFamily="34" charset="0"/>
                        </a:rPr>
                        <a:t> am</a:t>
                      </a:r>
                    </a:p>
                    <a:p>
                      <a:pPr algn="ctr"/>
                      <a:r>
                        <a:rPr lang="en-US" sz="1200" dirty="0">
                          <a:latin typeface="Arial Narrow" panose="020B0606020202030204" pitchFamily="34" charset="0"/>
                        </a:rPr>
                        <a:t>Mr.</a:t>
                      </a:r>
                      <a:r>
                        <a:rPr lang="en-US" sz="1200" baseline="0" dirty="0">
                          <a:latin typeface="Arial Narrow" panose="020B0606020202030204" pitchFamily="34" charset="0"/>
                        </a:rPr>
                        <a:t> Hope Cervantes</a:t>
                      </a: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Karen </a:t>
                      </a:r>
                      <a:r>
                        <a:rPr lang="en-US" sz="1200" baseline="0" dirty="0" err="1">
                          <a:latin typeface="Arial Narrow" panose="020B0606020202030204" pitchFamily="34" charset="0"/>
                        </a:rPr>
                        <a:t>Dimagiba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dirty="0"/>
                        <a:t>+</a:t>
                      </a:r>
                    </a:p>
                  </a:txBody>
                  <a:tcPr/>
                </a:tc>
                <a:tc>
                  <a:txBody>
                    <a:bodyPr/>
                    <a:lstStyle/>
                    <a:p>
                      <a:pPr algn="ctr"/>
                      <a:r>
                        <a:rPr lang="en-US" sz="1200" dirty="0">
                          <a:latin typeface="Arial Narrow" panose="020B0606020202030204" pitchFamily="34" charset="0"/>
                        </a:rPr>
                        <a:t>8:30</a:t>
                      </a:r>
                      <a:r>
                        <a:rPr lang="en-US" sz="1200" baseline="0" dirty="0">
                          <a:latin typeface="Arial Narrow" panose="020B0606020202030204" pitchFamily="34" charset="0"/>
                        </a:rPr>
                        <a:t> – 10:30</a:t>
                      </a:r>
                      <a:r>
                        <a:rPr lang="en-US" sz="1200" dirty="0">
                          <a:latin typeface="Arial Narrow" panose="020B0606020202030204" pitchFamily="34" charset="0"/>
                        </a:rPr>
                        <a:t> am</a:t>
                      </a:r>
                    </a:p>
                    <a:p>
                      <a:pPr algn="ctr"/>
                      <a:r>
                        <a:rPr lang="en-US" sz="1200" dirty="0">
                          <a:latin typeface="Arial Narrow" panose="020B0606020202030204" pitchFamily="34" charset="0"/>
                        </a:rPr>
                        <a:t>Ms.</a:t>
                      </a:r>
                      <a:r>
                        <a:rPr lang="en-US" sz="1200" baseline="0" dirty="0">
                          <a:latin typeface="Arial Narrow" panose="020B0606020202030204" pitchFamily="34" charset="0"/>
                        </a:rPr>
                        <a:t> Camille </a:t>
                      </a:r>
                      <a:r>
                        <a:rPr lang="en-US" sz="1200" baseline="0" dirty="0" err="1">
                          <a:latin typeface="Arial Narrow" panose="020B0606020202030204" pitchFamily="34" charset="0"/>
                        </a:rPr>
                        <a:t>Cruscosa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4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10:00 am – 1:00</a:t>
                      </a:r>
                      <a:r>
                        <a:rPr lang="en-US" sz="1200" dirty="0">
                          <a:latin typeface="Arial Narrow" panose="020B0606020202030204" pitchFamily="34" charset="0"/>
                        </a:rPr>
                        <a:t> pm</a:t>
                      </a:r>
                    </a:p>
                    <a:p>
                      <a:pPr algn="ctr"/>
                      <a:r>
                        <a:rPr lang="en-US" sz="1200" dirty="0">
                          <a:latin typeface="Arial Narrow" panose="020B0606020202030204" pitchFamily="34" charset="0"/>
                        </a:rPr>
                        <a:t>Ms.</a:t>
                      </a:r>
                      <a:r>
                        <a:rPr lang="en-US" sz="1200" baseline="0" dirty="0">
                          <a:latin typeface="Arial Narrow" panose="020B0606020202030204" pitchFamily="34" charset="0"/>
                        </a:rPr>
                        <a:t> Fate Lucas</a:t>
                      </a:r>
                    </a:p>
                    <a:p>
                      <a:pPr algn="ctr"/>
                      <a:r>
                        <a:rPr lang="en-US" sz="1200" baseline="0" dirty="0">
                          <a:latin typeface="Arial Narrow" panose="020B0606020202030204" pitchFamily="34" charset="0"/>
                        </a:rPr>
                        <a:t>CL 3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Carrylle</a:t>
                      </a:r>
                      <a:r>
                        <a:rPr lang="en-US" sz="1200" baseline="0" dirty="0">
                          <a:latin typeface="Arial Narrow" panose="020B0606020202030204" pitchFamily="34" charset="0"/>
                        </a:rPr>
                        <a:t> Buenaventura</a:t>
                      </a:r>
                    </a:p>
                    <a:p>
                      <a:pPr algn="ctr"/>
                      <a:r>
                        <a:rPr lang="en-US" sz="1200" baseline="0" dirty="0">
                          <a:latin typeface="Arial Narrow" panose="020B0606020202030204" pitchFamily="34" charset="0"/>
                        </a:rPr>
                        <a:t>Main Court</a:t>
                      </a:r>
                      <a:endParaRPr lang="en-US" sz="1200" dirty="0">
                        <a:latin typeface="Arial Narrow" panose="020B0606020202030204" pitchFamily="34" charset="0"/>
                      </a:endParaRPr>
                    </a:p>
                  </a:txBody>
                  <a:tcPr/>
                </a:tc>
                <a:tc>
                  <a:txBody>
                    <a:bodyPr/>
                    <a:lstStyle/>
                    <a:p>
                      <a:pPr algn="ctr"/>
                      <a:r>
                        <a:rPr lang="en-US" dirty="0"/>
                        <a:t>+</a:t>
                      </a:r>
                    </a:p>
                  </a:txBody>
                  <a:tcPr/>
                </a:tc>
                <a:extLst>
                  <a:ext uri="{0D108BD9-81ED-4DB2-BD59-A6C34878D82A}">
                    <a16:rowId xmlns:a16="http://schemas.microsoft.com/office/drawing/2014/main" xmlns="" val="10002"/>
                  </a:ext>
                </a:extLst>
              </a:tr>
              <a:tr h="429558">
                <a:tc>
                  <a:txBody>
                    <a:bodyPr/>
                    <a:lstStyle/>
                    <a:p>
                      <a:pPr algn="ctr"/>
                      <a:r>
                        <a:rPr lang="en-US" dirty="0"/>
                        <a:t>+</a:t>
                      </a: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Geraldine Santos</a:t>
                      </a:r>
                    </a:p>
                    <a:p>
                      <a:pPr algn="ctr"/>
                      <a:r>
                        <a:rPr lang="en-US" sz="1200" baseline="0" dirty="0">
                          <a:latin typeface="Arial Narrow" panose="020B0606020202030204" pitchFamily="34" charset="0"/>
                        </a:rPr>
                        <a:t>CL 2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Jones </a:t>
                      </a:r>
                      <a:r>
                        <a:rPr lang="en-US" sz="1200" baseline="0" dirty="0" err="1">
                          <a:latin typeface="Arial Narrow" panose="020B0606020202030204" pitchFamily="34" charset="0"/>
                        </a:rPr>
                        <a:t>Carlstone</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103 – F1</a:t>
                      </a:r>
                      <a:endParaRPr lang="en-US" sz="18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Luke </a:t>
                      </a:r>
                      <a:r>
                        <a:rPr lang="en-US" sz="1200" baseline="0" dirty="0" err="1">
                          <a:latin typeface="Arial Narrow" panose="020B0606020202030204" pitchFamily="34" charset="0"/>
                        </a:rPr>
                        <a:t>Guevarra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1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10003"/>
                  </a:ext>
                </a:extLst>
              </a:tr>
            </a:tbl>
          </a:graphicData>
        </a:graphic>
      </p:graphicFrame>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6" name="Rectangle 35">
            <a:extLst>
              <a:ext uri="{FF2B5EF4-FFF2-40B4-BE49-F238E27FC236}">
                <a16:creationId xmlns:a16="http://schemas.microsoft.com/office/drawing/2014/main" xmlns="" id="{2DEC4841-7BFB-45A0-A4C5-F319569E85A7}"/>
              </a:ext>
            </a:extLst>
          </p:cNvPr>
          <p:cNvSpPr/>
          <p:nvPr/>
        </p:nvSpPr>
        <p:spPr>
          <a:xfrm>
            <a:off x="2597248" y="5328389"/>
            <a:ext cx="1709710" cy="6254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xmlns="" id="{7A72DC3A-BD97-48B0-81EE-12861855616D}"/>
              </a:ext>
            </a:extLst>
          </p:cNvPr>
          <p:cNvGrpSpPr/>
          <p:nvPr/>
        </p:nvGrpSpPr>
        <p:grpSpPr>
          <a:xfrm>
            <a:off x="11281894" y="158122"/>
            <a:ext cx="618186" cy="537338"/>
            <a:chOff x="2137893" y="3429000"/>
            <a:chExt cx="1068946" cy="833551"/>
          </a:xfrm>
          <a:solidFill>
            <a:schemeClr val="bg1"/>
          </a:solidFill>
        </p:grpSpPr>
        <p:sp>
          <p:nvSpPr>
            <p:cNvPr id="41" name="Flowchart: Terminator 40">
              <a:hlinkClick r:id="rId9" action="ppaction://hlinksldjump"/>
              <a:extLst>
                <a:ext uri="{FF2B5EF4-FFF2-40B4-BE49-F238E27FC236}">
                  <a16:creationId xmlns:a16="http://schemas.microsoft.com/office/drawing/2014/main" xmlns="" id="{CA6469CC-16B6-4F40-80DA-C4B09BB13CDF}"/>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Terminator 41">
              <a:hlinkClick r:id="rId9" action="ppaction://hlinksldjump"/>
              <a:extLst>
                <a:ext uri="{FF2B5EF4-FFF2-40B4-BE49-F238E27FC236}">
                  <a16:creationId xmlns:a16="http://schemas.microsoft.com/office/drawing/2014/main" xmlns="" id="{51892F42-1F6F-4694-A6AC-D8ECA3FA985E}"/>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Terminator 42">
              <a:hlinkClick r:id="rId9" action="ppaction://hlinksldjump"/>
              <a:extLst>
                <a:ext uri="{FF2B5EF4-FFF2-40B4-BE49-F238E27FC236}">
                  <a16:creationId xmlns:a16="http://schemas.microsoft.com/office/drawing/2014/main" xmlns="" id="{8DD2E7C2-9333-4D5A-A5C7-776BBD417B06}"/>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669256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8122"/>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MAIN</a:t>
                </a:r>
              </a:p>
            </p:txBody>
          </p:sp>
          <p:sp>
            <p:nvSpPr>
              <p:cNvPr id="21" name="Isosceles Triangle 20">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CL 2</a:t>
                </a:r>
              </a:p>
            </p:txBody>
          </p:sp>
          <p:sp>
            <p:nvSpPr>
              <p:cNvPr id="35" name="Isosceles Triangle 34">
                <a:hlinkClick r:id="rId8"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Kyle </a:t>
                      </a:r>
                      <a:r>
                        <a:rPr lang="en-US" sz="1200" baseline="0" dirty="0" err="1">
                          <a:latin typeface="Arial Narrow" panose="020B0606020202030204" pitchFamily="34" charset="0"/>
                        </a:rPr>
                        <a:t>Lomogda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7:00 – 9:00</a:t>
                      </a:r>
                      <a:r>
                        <a:rPr lang="en-US" sz="1200" dirty="0">
                          <a:latin typeface="Arial Narrow" panose="020B0606020202030204" pitchFamily="34" charset="0"/>
                        </a:rPr>
                        <a:t> am</a:t>
                      </a:r>
                    </a:p>
                    <a:p>
                      <a:pPr algn="ctr"/>
                      <a:r>
                        <a:rPr lang="en-US" sz="1200" dirty="0">
                          <a:latin typeface="Arial Narrow" panose="020B0606020202030204" pitchFamily="34" charset="0"/>
                        </a:rPr>
                        <a:t>Mr.</a:t>
                      </a:r>
                      <a:r>
                        <a:rPr lang="en-US" sz="1200" baseline="0" dirty="0">
                          <a:latin typeface="Arial Narrow" panose="020B0606020202030204" pitchFamily="34" charset="0"/>
                        </a:rPr>
                        <a:t> Hope Cervantes</a:t>
                      </a: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Karen </a:t>
                      </a:r>
                      <a:r>
                        <a:rPr lang="en-US" sz="1200" baseline="0" dirty="0" err="1">
                          <a:latin typeface="Arial Narrow" panose="020B0606020202030204" pitchFamily="34" charset="0"/>
                        </a:rPr>
                        <a:t>Dimagiba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dirty="0"/>
                        <a:t>+</a:t>
                      </a:r>
                    </a:p>
                  </a:txBody>
                  <a:tcPr/>
                </a:tc>
                <a:tc>
                  <a:txBody>
                    <a:bodyPr/>
                    <a:lstStyle/>
                    <a:p>
                      <a:pPr algn="ctr"/>
                      <a:r>
                        <a:rPr lang="en-US" sz="1200" dirty="0">
                          <a:latin typeface="Arial Narrow" panose="020B0606020202030204" pitchFamily="34" charset="0"/>
                        </a:rPr>
                        <a:t>8:30</a:t>
                      </a:r>
                      <a:r>
                        <a:rPr lang="en-US" sz="1200" baseline="0" dirty="0">
                          <a:latin typeface="Arial Narrow" panose="020B0606020202030204" pitchFamily="34" charset="0"/>
                        </a:rPr>
                        <a:t> – 10:30</a:t>
                      </a:r>
                      <a:r>
                        <a:rPr lang="en-US" sz="1200" dirty="0">
                          <a:latin typeface="Arial Narrow" panose="020B0606020202030204" pitchFamily="34" charset="0"/>
                        </a:rPr>
                        <a:t> am</a:t>
                      </a:r>
                    </a:p>
                    <a:p>
                      <a:pPr algn="ctr"/>
                      <a:r>
                        <a:rPr lang="en-US" sz="1200" dirty="0">
                          <a:latin typeface="Arial Narrow" panose="020B0606020202030204" pitchFamily="34" charset="0"/>
                        </a:rPr>
                        <a:t>Ms.</a:t>
                      </a:r>
                      <a:r>
                        <a:rPr lang="en-US" sz="1200" baseline="0" dirty="0">
                          <a:latin typeface="Arial Narrow" panose="020B0606020202030204" pitchFamily="34" charset="0"/>
                        </a:rPr>
                        <a:t> Camille </a:t>
                      </a:r>
                      <a:r>
                        <a:rPr lang="en-US" sz="1200" baseline="0" dirty="0" err="1">
                          <a:latin typeface="Arial Narrow" panose="020B0606020202030204" pitchFamily="34" charset="0"/>
                        </a:rPr>
                        <a:t>Cruscosa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4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10:00 am – 1:00</a:t>
                      </a:r>
                      <a:r>
                        <a:rPr lang="en-US" sz="1200" dirty="0">
                          <a:latin typeface="Arial Narrow" panose="020B0606020202030204" pitchFamily="34" charset="0"/>
                        </a:rPr>
                        <a:t> pm</a:t>
                      </a:r>
                    </a:p>
                    <a:p>
                      <a:pPr algn="ctr"/>
                      <a:r>
                        <a:rPr lang="en-US" sz="1200" dirty="0">
                          <a:latin typeface="Arial Narrow" panose="020B0606020202030204" pitchFamily="34" charset="0"/>
                        </a:rPr>
                        <a:t>Ms.</a:t>
                      </a:r>
                      <a:r>
                        <a:rPr lang="en-US" sz="1200" baseline="0" dirty="0">
                          <a:latin typeface="Arial Narrow" panose="020B0606020202030204" pitchFamily="34" charset="0"/>
                        </a:rPr>
                        <a:t> Fate Lucas</a:t>
                      </a:r>
                    </a:p>
                    <a:p>
                      <a:pPr algn="ctr"/>
                      <a:r>
                        <a:rPr lang="en-US" sz="1200" baseline="0" dirty="0">
                          <a:latin typeface="Arial Narrow" panose="020B0606020202030204" pitchFamily="34" charset="0"/>
                        </a:rPr>
                        <a:t>CL 3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Carrylle</a:t>
                      </a:r>
                      <a:r>
                        <a:rPr lang="en-US" sz="1200" baseline="0" dirty="0">
                          <a:latin typeface="Arial Narrow" panose="020B0606020202030204" pitchFamily="34" charset="0"/>
                        </a:rPr>
                        <a:t> Buenaventura</a:t>
                      </a:r>
                    </a:p>
                    <a:p>
                      <a:pPr algn="ctr"/>
                      <a:r>
                        <a:rPr lang="en-US" sz="1200" baseline="0" dirty="0">
                          <a:latin typeface="Arial Narrow" panose="020B0606020202030204" pitchFamily="34" charset="0"/>
                        </a:rPr>
                        <a:t>Main Court</a:t>
                      </a:r>
                      <a:endParaRPr lang="en-US" sz="1200" dirty="0">
                        <a:latin typeface="Arial Narrow" panose="020B0606020202030204" pitchFamily="34" charset="0"/>
                      </a:endParaRPr>
                    </a:p>
                  </a:txBody>
                  <a:tcPr/>
                </a:tc>
                <a:tc>
                  <a:txBody>
                    <a:bodyPr/>
                    <a:lstStyle/>
                    <a:p>
                      <a:pPr algn="ctr"/>
                      <a:r>
                        <a:rPr lang="en-US" dirty="0"/>
                        <a:t>+</a:t>
                      </a:r>
                    </a:p>
                  </a:txBody>
                  <a:tcPr/>
                </a:tc>
                <a:extLst>
                  <a:ext uri="{0D108BD9-81ED-4DB2-BD59-A6C34878D82A}">
                    <a16:rowId xmlns:a16="http://schemas.microsoft.com/office/drawing/2014/main" xmlns="" val="10002"/>
                  </a:ext>
                </a:extLst>
              </a:tr>
              <a:tr h="429558">
                <a:tc>
                  <a:txBody>
                    <a:bodyPr/>
                    <a:lstStyle/>
                    <a:p>
                      <a:pPr algn="ctr"/>
                      <a:r>
                        <a:rPr lang="en-US" dirty="0"/>
                        <a:t>+</a:t>
                      </a: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Geraldine Santos</a:t>
                      </a:r>
                    </a:p>
                    <a:p>
                      <a:pPr algn="ctr"/>
                      <a:r>
                        <a:rPr lang="en-US" sz="1200" baseline="0" dirty="0">
                          <a:latin typeface="Arial Narrow" panose="020B0606020202030204" pitchFamily="34" charset="0"/>
                        </a:rPr>
                        <a:t>CL 2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Jones </a:t>
                      </a:r>
                      <a:r>
                        <a:rPr lang="en-US" sz="1200" baseline="0" dirty="0" err="1">
                          <a:latin typeface="Arial Narrow" panose="020B0606020202030204" pitchFamily="34" charset="0"/>
                        </a:rPr>
                        <a:t>Carlstone</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103 – F1</a:t>
                      </a:r>
                      <a:endParaRPr lang="en-US" sz="18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Luke </a:t>
                      </a:r>
                      <a:r>
                        <a:rPr lang="en-US" sz="1200" baseline="0" dirty="0" err="1">
                          <a:latin typeface="Arial Narrow" panose="020B0606020202030204" pitchFamily="34" charset="0"/>
                        </a:rPr>
                        <a:t>Guevarra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1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10003"/>
                  </a:ext>
                </a:extLst>
              </a:tr>
            </a:tbl>
          </a:graphicData>
        </a:graphic>
      </p:graphicFrame>
      <p:sp>
        <p:nvSpPr>
          <p:cNvPr id="40" name="Rectangle 39">
            <a:hlinkClick r:id="rId9" action="ppaction://hlinksldjump"/>
          </p:cNvPr>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6" name="Group 35">
            <a:extLst>
              <a:ext uri="{FF2B5EF4-FFF2-40B4-BE49-F238E27FC236}">
                <a16:creationId xmlns:a16="http://schemas.microsoft.com/office/drawing/2014/main" xmlns="" id="{CE7E6B53-2FF9-4005-A73A-7D564F97B75F}"/>
              </a:ext>
            </a:extLst>
          </p:cNvPr>
          <p:cNvGrpSpPr/>
          <p:nvPr/>
        </p:nvGrpSpPr>
        <p:grpSpPr>
          <a:xfrm>
            <a:off x="9425537" y="-1"/>
            <a:ext cx="2777088" cy="4572001"/>
            <a:chOff x="9425537" y="-1"/>
            <a:chExt cx="2777088" cy="4572001"/>
          </a:xfrm>
        </p:grpSpPr>
        <p:sp>
          <p:nvSpPr>
            <p:cNvPr id="37" name="Rectangle 36">
              <a:extLst>
                <a:ext uri="{FF2B5EF4-FFF2-40B4-BE49-F238E27FC236}">
                  <a16:creationId xmlns:a16="http://schemas.microsoft.com/office/drawing/2014/main" xmlns="" id="{0491CE0A-9A44-416C-86CF-2CD43967A5B4}"/>
                </a:ext>
              </a:extLst>
            </p:cNvPr>
            <p:cNvSpPr/>
            <p:nvPr/>
          </p:nvSpPr>
          <p:spPr>
            <a:xfrm>
              <a:off x="9427335" y="-1"/>
              <a:ext cx="2764665" cy="457200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xmlns="" id="{E0CE64C4-AFC7-4D7F-A04F-E992970ABEE2}"/>
                </a:ext>
              </a:extLst>
            </p:cNvPr>
            <p:cNvGrpSpPr/>
            <p:nvPr/>
          </p:nvGrpSpPr>
          <p:grpSpPr>
            <a:xfrm>
              <a:off x="9615852" y="150457"/>
              <a:ext cx="618186" cy="537338"/>
              <a:chOff x="2137893" y="3429000"/>
              <a:chExt cx="1068946" cy="833551"/>
            </a:xfrm>
            <a:solidFill>
              <a:schemeClr val="bg1"/>
            </a:solidFill>
          </p:grpSpPr>
          <p:sp>
            <p:nvSpPr>
              <p:cNvPr id="47" name="Flowchart: Terminator 46">
                <a:extLst>
                  <a:ext uri="{FF2B5EF4-FFF2-40B4-BE49-F238E27FC236}">
                    <a16:creationId xmlns:a16="http://schemas.microsoft.com/office/drawing/2014/main" xmlns="" id="{69DDFAD4-5446-4505-B4AD-726D82858DEE}"/>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Terminator 47">
                <a:extLst>
                  <a:ext uri="{FF2B5EF4-FFF2-40B4-BE49-F238E27FC236}">
                    <a16:creationId xmlns:a16="http://schemas.microsoft.com/office/drawing/2014/main" xmlns="" id="{FE270829-7382-4B6F-AE83-91E8CFB6B5FE}"/>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Terminator 48">
                <a:extLst>
                  <a:ext uri="{FF2B5EF4-FFF2-40B4-BE49-F238E27FC236}">
                    <a16:creationId xmlns:a16="http://schemas.microsoft.com/office/drawing/2014/main" xmlns="" id="{F4533D1D-A9B7-457B-B08C-00E380D40D9E}"/>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xmlns="" id="{F0CDF826-83FD-40C8-9426-D6380999FF65}"/>
                </a:ext>
              </a:extLst>
            </p:cNvPr>
            <p:cNvGrpSpPr/>
            <p:nvPr/>
          </p:nvGrpSpPr>
          <p:grpSpPr>
            <a:xfrm>
              <a:off x="9437825" y="940848"/>
              <a:ext cx="2764800" cy="720000"/>
              <a:chOff x="9437825" y="940848"/>
              <a:chExt cx="2764800" cy="720000"/>
            </a:xfrm>
          </p:grpSpPr>
          <p:sp>
            <p:nvSpPr>
              <p:cNvPr id="45" name="Rectangle 44">
                <a:extLst>
                  <a:ext uri="{FF2B5EF4-FFF2-40B4-BE49-F238E27FC236}">
                    <a16:creationId xmlns:a16="http://schemas.microsoft.com/office/drawing/2014/main" xmlns="" id="{F7A14646-E66D-400F-B4B0-36CCE1BA6362}"/>
                  </a:ext>
                </a:extLst>
              </p:cNvPr>
              <p:cNvSpPr/>
              <p:nvPr/>
            </p:nvSpPr>
            <p:spPr>
              <a:xfrm>
                <a:off x="9437825" y="940848"/>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dirty="0">
                    <a:latin typeface="Cooper Black" panose="0208090404030B020404" pitchFamily="18" charset="0"/>
                  </a:rPr>
                  <a:t>ABOUT</a:t>
                </a:r>
              </a:p>
            </p:txBody>
          </p:sp>
          <p:pic>
            <p:nvPicPr>
              <p:cNvPr id="46" name="Picture 2" descr="Questions sign #AD , #Paid, #Ad, #sign, #Questions | Question sign ...">
                <a:extLst>
                  <a:ext uri="{FF2B5EF4-FFF2-40B4-BE49-F238E27FC236}">
                    <a16:creationId xmlns:a16="http://schemas.microsoft.com/office/drawing/2014/main" xmlns="" id="{95743DE7-8D84-44EC-B7AE-88A0F22E62A6}"/>
                  </a:ext>
                </a:extLst>
              </p:cNvPr>
              <p:cNvPicPr>
                <a:picLocks noChangeAspect="1" noChangeArrowheads="1"/>
              </p:cNvPicPr>
              <p:nvPr/>
            </p:nvPicPr>
            <p:blipFill>
              <a:blip r:embed="rId11" cstate="print">
                <a:biLevel thresh="25000"/>
                <a:extLst>
                  <a:ext uri="{28A0092B-C50C-407E-A947-70E740481C1C}">
                    <a14:useLocalDpi xmlns:a14="http://schemas.microsoft.com/office/drawing/2010/main" val="0"/>
                  </a:ext>
                </a:extLst>
              </a:blip>
              <a:srcRect/>
              <a:stretch>
                <a:fillRect/>
              </a:stretch>
            </p:blipFill>
            <p:spPr bwMode="auto">
              <a:xfrm>
                <a:off x="9493153" y="1059511"/>
                <a:ext cx="449227" cy="4492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 name="Group 41">
              <a:extLst>
                <a:ext uri="{FF2B5EF4-FFF2-40B4-BE49-F238E27FC236}">
                  <a16:creationId xmlns:a16="http://schemas.microsoft.com/office/drawing/2014/main" xmlns="" id="{561E6239-8036-4169-B443-6B2193390328}"/>
                </a:ext>
              </a:extLst>
            </p:cNvPr>
            <p:cNvGrpSpPr/>
            <p:nvPr/>
          </p:nvGrpSpPr>
          <p:grpSpPr>
            <a:xfrm>
              <a:off x="9425537" y="1675122"/>
              <a:ext cx="2777088" cy="720000"/>
              <a:chOff x="9425537" y="1675122"/>
              <a:chExt cx="2777088" cy="720000"/>
            </a:xfrm>
          </p:grpSpPr>
          <p:sp>
            <p:nvSpPr>
              <p:cNvPr id="43" name="Rectangle 42">
                <a:hlinkClick r:id="rId12" action="ppaction://hlinksldjump"/>
                <a:extLst>
                  <a:ext uri="{FF2B5EF4-FFF2-40B4-BE49-F238E27FC236}">
                    <a16:creationId xmlns:a16="http://schemas.microsoft.com/office/drawing/2014/main" xmlns="" id="{9220D013-3027-42FB-9B39-D183BB11C7D0}"/>
                  </a:ext>
                </a:extLst>
              </p:cNvPr>
              <p:cNvSpPr/>
              <p:nvPr/>
            </p:nvSpPr>
            <p:spPr>
              <a:xfrm>
                <a:off x="9437825" y="1675122"/>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oper Black" panose="0208090404030B020404" pitchFamily="18" charset="0"/>
                  </a:rPr>
                  <a:t>          LOG OUT</a:t>
                </a:r>
              </a:p>
            </p:txBody>
          </p:sp>
          <p:pic>
            <p:nvPicPr>
              <p:cNvPr id="44" name="Picture 8" descr="Power-off2 PNG, SVG Clip art for Web - Download Clip Art, PNG Icon Arts">
                <a:hlinkClick r:id="rId12" action="ppaction://hlinksldjump"/>
                <a:extLst>
                  <a:ext uri="{FF2B5EF4-FFF2-40B4-BE49-F238E27FC236}">
                    <a16:creationId xmlns:a16="http://schemas.microsoft.com/office/drawing/2014/main" xmlns="" id="{04F6FB88-E787-4CDC-A125-9A2EF49E8179}"/>
                  </a:ext>
                </a:extLst>
              </p:cNvPr>
              <p:cNvPicPr>
                <a:picLocks noChangeAspect="1" noChangeArrowheads="1"/>
              </p:cNvPicPr>
              <p:nvPr/>
            </p:nvPicPr>
            <p:blipFill>
              <a:blip r:embed="rId13" cstate="print">
                <a:biLevel thresh="25000"/>
                <a:extLst>
                  <a:ext uri="{28A0092B-C50C-407E-A947-70E740481C1C}">
                    <a14:useLocalDpi xmlns:a14="http://schemas.microsoft.com/office/drawing/2010/main" val="0"/>
                  </a:ext>
                </a:extLst>
              </a:blip>
              <a:srcRect/>
              <a:stretch>
                <a:fillRect/>
              </a:stretch>
            </p:blipFill>
            <p:spPr bwMode="auto">
              <a:xfrm>
                <a:off x="9425537" y="1714658"/>
                <a:ext cx="640928" cy="640928"/>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9216369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8122"/>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sp>
            <p:nvSpPr>
              <p:cNvPr id="21" name="Isosceles Triangle 20">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CL 3</a:t>
                </a:r>
              </a:p>
            </p:txBody>
          </p:sp>
          <p:sp>
            <p:nvSpPr>
              <p:cNvPr id="35" name="Isosceles Triangle 34">
                <a:hlinkClick r:id="rId8"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535271238"/>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Kyle </a:t>
                      </a:r>
                      <a:r>
                        <a:rPr lang="en-US" sz="1200" baseline="0" dirty="0" err="1">
                          <a:latin typeface="Arial Narrow" panose="020B0606020202030204" pitchFamily="34" charset="0"/>
                        </a:rPr>
                        <a:t>Lomogda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7:00 – 9:00</a:t>
                      </a:r>
                      <a:r>
                        <a:rPr lang="en-US" sz="1200" dirty="0">
                          <a:latin typeface="Arial Narrow" panose="020B0606020202030204" pitchFamily="34" charset="0"/>
                        </a:rPr>
                        <a:t> am</a:t>
                      </a:r>
                    </a:p>
                    <a:p>
                      <a:pPr algn="ctr"/>
                      <a:r>
                        <a:rPr lang="en-US" sz="1200" dirty="0">
                          <a:latin typeface="Arial Narrow" panose="020B0606020202030204" pitchFamily="34" charset="0"/>
                        </a:rPr>
                        <a:t>Mr.</a:t>
                      </a:r>
                      <a:r>
                        <a:rPr lang="en-US" sz="1200" baseline="0" dirty="0">
                          <a:latin typeface="Arial Narrow" panose="020B0606020202030204" pitchFamily="34" charset="0"/>
                        </a:rPr>
                        <a:t> Hope Cervantes</a:t>
                      </a: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Karen </a:t>
                      </a:r>
                      <a:r>
                        <a:rPr lang="en-US" sz="1200" baseline="0" dirty="0" err="1">
                          <a:latin typeface="Arial Narrow" panose="020B0606020202030204" pitchFamily="34" charset="0"/>
                        </a:rPr>
                        <a:t>Dimagiba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dirty="0"/>
                        <a:t>+</a:t>
                      </a:r>
                    </a:p>
                  </a:txBody>
                  <a:tcPr/>
                </a:tc>
                <a:tc>
                  <a:txBody>
                    <a:bodyPr/>
                    <a:lstStyle/>
                    <a:p>
                      <a:pPr algn="ctr"/>
                      <a:r>
                        <a:rPr lang="en-US" sz="1200" dirty="0">
                          <a:latin typeface="Arial Narrow" panose="020B0606020202030204" pitchFamily="34" charset="0"/>
                        </a:rPr>
                        <a:t>8:30</a:t>
                      </a:r>
                      <a:r>
                        <a:rPr lang="en-US" sz="1200" baseline="0" dirty="0">
                          <a:latin typeface="Arial Narrow" panose="020B0606020202030204" pitchFamily="34" charset="0"/>
                        </a:rPr>
                        <a:t> – 10:30</a:t>
                      </a:r>
                      <a:r>
                        <a:rPr lang="en-US" sz="1200" dirty="0">
                          <a:latin typeface="Arial Narrow" panose="020B0606020202030204" pitchFamily="34" charset="0"/>
                        </a:rPr>
                        <a:t> am</a:t>
                      </a:r>
                    </a:p>
                    <a:p>
                      <a:pPr algn="ctr"/>
                      <a:r>
                        <a:rPr lang="en-US" sz="1200" dirty="0">
                          <a:latin typeface="Arial Narrow" panose="020B0606020202030204" pitchFamily="34" charset="0"/>
                        </a:rPr>
                        <a:t>Ms.</a:t>
                      </a:r>
                      <a:r>
                        <a:rPr lang="en-US" sz="1200" baseline="0" dirty="0">
                          <a:latin typeface="Arial Narrow" panose="020B0606020202030204" pitchFamily="34" charset="0"/>
                        </a:rPr>
                        <a:t> Camille </a:t>
                      </a:r>
                      <a:r>
                        <a:rPr lang="en-US" sz="1200" baseline="0" dirty="0" err="1">
                          <a:latin typeface="Arial Narrow" panose="020B0606020202030204" pitchFamily="34" charset="0"/>
                        </a:rPr>
                        <a:t>Cruscosa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4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10:00 am – 1:00</a:t>
                      </a:r>
                      <a:r>
                        <a:rPr lang="en-US" sz="1200" dirty="0">
                          <a:latin typeface="Arial Narrow" panose="020B0606020202030204" pitchFamily="34" charset="0"/>
                        </a:rPr>
                        <a:t> pm</a:t>
                      </a:r>
                    </a:p>
                    <a:p>
                      <a:pPr algn="ctr"/>
                      <a:r>
                        <a:rPr lang="en-US" sz="1200" dirty="0">
                          <a:latin typeface="Arial Narrow" panose="020B0606020202030204" pitchFamily="34" charset="0"/>
                        </a:rPr>
                        <a:t>Ms.</a:t>
                      </a:r>
                      <a:r>
                        <a:rPr lang="en-US" sz="1200" baseline="0" dirty="0">
                          <a:latin typeface="Arial Narrow" panose="020B0606020202030204" pitchFamily="34" charset="0"/>
                        </a:rPr>
                        <a:t> Fate Lucas</a:t>
                      </a:r>
                    </a:p>
                    <a:p>
                      <a:pPr algn="ctr"/>
                      <a:r>
                        <a:rPr lang="en-US" sz="1200" baseline="0" dirty="0">
                          <a:latin typeface="Arial Narrow" panose="020B0606020202030204" pitchFamily="34" charset="0"/>
                        </a:rPr>
                        <a:t>CL 3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Carrylle</a:t>
                      </a:r>
                      <a:r>
                        <a:rPr lang="en-US" sz="1200" baseline="0" dirty="0">
                          <a:latin typeface="Arial Narrow" panose="020B0606020202030204" pitchFamily="34" charset="0"/>
                        </a:rPr>
                        <a:t> Buenaventura</a:t>
                      </a:r>
                    </a:p>
                    <a:p>
                      <a:pPr algn="ctr"/>
                      <a:r>
                        <a:rPr lang="en-US" sz="1200" baseline="0" dirty="0">
                          <a:latin typeface="Arial Narrow" panose="020B0606020202030204" pitchFamily="34" charset="0"/>
                        </a:rPr>
                        <a:t>Main Court</a:t>
                      </a:r>
                      <a:endParaRPr lang="en-US" sz="1200" dirty="0">
                        <a:latin typeface="Arial Narrow" panose="020B0606020202030204" pitchFamily="34" charset="0"/>
                      </a:endParaRPr>
                    </a:p>
                  </a:txBody>
                  <a:tcPr/>
                </a:tc>
                <a:tc>
                  <a:txBody>
                    <a:bodyPr/>
                    <a:lstStyle/>
                    <a:p>
                      <a:pPr algn="ctr"/>
                      <a:r>
                        <a:rPr lang="en-US" dirty="0"/>
                        <a:t>+</a:t>
                      </a:r>
                    </a:p>
                  </a:txBody>
                  <a:tcPr/>
                </a:tc>
                <a:extLst>
                  <a:ext uri="{0D108BD9-81ED-4DB2-BD59-A6C34878D82A}">
                    <a16:rowId xmlns:a16="http://schemas.microsoft.com/office/drawing/2014/main" xmlns="" val="10002"/>
                  </a:ext>
                </a:extLst>
              </a:tr>
              <a:tr h="429558">
                <a:tc>
                  <a:txBody>
                    <a:bodyPr/>
                    <a:lstStyle/>
                    <a:p>
                      <a:pPr algn="ctr"/>
                      <a:r>
                        <a:rPr lang="en-US" dirty="0"/>
                        <a:t>+</a:t>
                      </a: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Geraldine Santos</a:t>
                      </a:r>
                    </a:p>
                    <a:p>
                      <a:pPr algn="ctr"/>
                      <a:r>
                        <a:rPr lang="en-US" sz="1200" baseline="0" dirty="0">
                          <a:latin typeface="Arial Narrow" panose="020B0606020202030204" pitchFamily="34" charset="0"/>
                        </a:rPr>
                        <a:t>CL 2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Jones </a:t>
                      </a:r>
                      <a:r>
                        <a:rPr lang="en-US" sz="1200" baseline="0" dirty="0" err="1">
                          <a:latin typeface="Arial Narrow" panose="020B0606020202030204" pitchFamily="34" charset="0"/>
                        </a:rPr>
                        <a:t>Carlstone</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103 – F1</a:t>
                      </a:r>
                      <a:endParaRPr lang="en-US" sz="18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Luke </a:t>
                      </a:r>
                      <a:r>
                        <a:rPr lang="en-US" sz="1200" baseline="0" dirty="0" err="1">
                          <a:latin typeface="Arial Narrow" panose="020B0606020202030204" pitchFamily="34" charset="0"/>
                        </a:rPr>
                        <a:t>Guevarra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1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4556009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sp>
            <p:nvSpPr>
              <p:cNvPr id="21" name="Isosceles Triangle 20">
                <a:hlinkClick r:id="rId6" action="ppaction://hlinksldjump"/>
              </p:cNvPr>
              <p:cNvSpPr/>
              <p:nvPr/>
            </p:nvSpPr>
            <p:spPr>
              <a:xfrm>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CL 3</a:t>
                </a:r>
              </a:p>
            </p:txBody>
          </p:sp>
          <p:sp>
            <p:nvSpPr>
              <p:cNvPr id="35" name="Isosceles Triangle 34">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535271238"/>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Kyle </a:t>
                      </a:r>
                      <a:r>
                        <a:rPr lang="en-US" sz="1200" baseline="0" dirty="0" err="1">
                          <a:latin typeface="Arial Narrow" panose="020B0606020202030204" pitchFamily="34" charset="0"/>
                        </a:rPr>
                        <a:t>Lomogda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7:00 – 9:00</a:t>
                      </a:r>
                      <a:r>
                        <a:rPr lang="en-US" sz="1200" dirty="0">
                          <a:latin typeface="Arial Narrow" panose="020B0606020202030204" pitchFamily="34" charset="0"/>
                        </a:rPr>
                        <a:t> am</a:t>
                      </a:r>
                    </a:p>
                    <a:p>
                      <a:pPr algn="ctr"/>
                      <a:r>
                        <a:rPr lang="en-US" sz="1200" dirty="0">
                          <a:latin typeface="Arial Narrow" panose="020B0606020202030204" pitchFamily="34" charset="0"/>
                        </a:rPr>
                        <a:t>Mr.</a:t>
                      </a:r>
                      <a:r>
                        <a:rPr lang="en-US" sz="1200" baseline="0" dirty="0">
                          <a:latin typeface="Arial Narrow" panose="020B0606020202030204" pitchFamily="34" charset="0"/>
                        </a:rPr>
                        <a:t> Hope Cervantes</a:t>
                      </a: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Karen </a:t>
                      </a:r>
                      <a:r>
                        <a:rPr lang="en-US" sz="1200" baseline="0" dirty="0" err="1">
                          <a:latin typeface="Arial Narrow" panose="020B0606020202030204" pitchFamily="34" charset="0"/>
                        </a:rPr>
                        <a:t>Dimagiba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dirty="0"/>
                        <a:t>+</a:t>
                      </a:r>
                    </a:p>
                  </a:txBody>
                  <a:tcPr/>
                </a:tc>
                <a:tc>
                  <a:txBody>
                    <a:bodyPr/>
                    <a:lstStyle/>
                    <a:p>
                      <a:pPr algn="ctr"/>
                      <a:r>
                        <a:rPr lang="en-US" sz="1200" dirty="0">
                          <a:latin typeface="Arial Narrow" panose="020B0606020202030204" pitchFamily="34" charset="0"/>
                        </a:rPr>
                        <a:t>8:30</a:t>
                      </a:r>
                      <a:r>
                        <a:rPr lang="en-US" sz="1200" baseline="0" dirty="0">
                          <a:latin typeface="Arial Narrow" panose="020B0606020202030204" pitchFamily="34" charset="0"/>
                        </a:rPr>
                        <a:t> – 10:30</a:t>
                      </a:r>
                      <a:r>
                        <a:rPr lang="en-US" sz="1200" dirty="0">
                          <a:latin typeface="Arial Narrow" panose="020B0606020202030204" pitchFamily="34" charset="0"/>
                        </a:rPr>
                        <a:t> am</a:t>
                      </a:r>
                    </a:p>
                    <a:p>
                      <a:pPr algn="ctr"/>
                      <a:r>
                        <a:rPr lang="en-US" sz="1200" dirty="0">
                          <a:latin typeface="Arial Narrow" panose="020B0606020202030204" pitchFamily="34" charset="0"/>
                        </a:rPr>
                        <a:t>Ms.</a:t>
                      </a:r>
                      <a:r>
                        <a:rPr lang="en-US" sz="1200" baseline="0" dirty="0">
                          <a:latin typeface="Arial Narrow" panose="020B0606020202030204" pitchFamily="34" charset="0"/>
                        </a:rPr>
                        <a:t> Camille </a:t>
                      </a:r>
                      <a:r>
                        <a:rPr lang="en-US" sz="1200" baseline="0" dirty="0" err="1">
                          <a:latin typeface="Arial Narrow" panose="020B0606020202030204" pitchFamily="34" charset="0"/>
                        </a:rPr>
                        <a:t>Cruscosa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4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10:00 am – 1:00</a:t>
                      </a:r>
                      <a:r>
                        <a:rPr lang="en-US" sz="1200" dirty="0">
                          <a:latin typeface="Arial Narrow" panose="020B0606020202030204" pitchFamily="34" charset="0"/>
                        </a:rPr>
                        <a:t> pm</a:t>
                      </a:r>
                    </a:p>
                    <a:p>
                      <a:pPr algn="ctr"/>
                      <a:r>
                        <a:rPr lang="en-US" sz="1200" dirty="0">
                          <a:latin typeface="Arial Narrow" panose="020B0606020202030204" pitchFamily="34" charset="0"/>
                        </a:rPr>
                        <a:t>Ms.</a:t>
                      </a:r>
                      <a:r>
                        <a:rPr lang="en-US" sz="1200" baseline="0" dirty="0">
                          <a:latin typeface="Arial Narrow" panose="020B0606020202030204" pitchFamily="34" charset="0"/>
                        </a:rPr>
                        <a:t> Fate Lucas</a:t>
                      </a:r>
                    </a:p>
                    <a:p>
                      <a:pPr algn="ctr"/>
                      <a:r>
                        <a:rPr lang="en-US" sz="1200" baseline="0" dirty="0">
                          <a:latin typeface="Arial Narrow" panose="020B0606020202030204" pitchFamily="34" charset="0"/>
                        </a:rPr>
                        <a:t>CL 3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Carrylle</a:t>
                      </a:r>
                      <a:r>
                        <a:rPr lang="en-US" sz="1200" baseline="0" dirty="0">
                          <a:latin typeface="Arial Narrow" panose="020B0606020202030204" pitchFamily="34" charset="0"/>
                        </a:rPr>
                        <a:t> Buenaventura</a:t>
                      </a:r>
                    </a:p>
                    <a:p>
                      <a:pPr algn="ctr"/>
                      <a:r>
                        <a:rPr lang="en-US" sz="1200" baseline="0" dirty="0">
                          <a:latin typeface="Arial Narrow" panose="020B0606020202030204" pitchFamily="34" charset="0"/>
                        </a:rPr>
                        <a:t>Main Court</a:t>
                      </a:r>
                      <a:endParaRPr lang="en-US" sz="1200" dirty="0">
                        <a:latin typeface="Arial Narrow" panose="020B0606020202030204" pitchFamily="34" charset="0"/>
                      </a:endParaRPr>
                    </a:p>
                  </a:txBody>
                  <a:tcPr/>
                </a:tc>
                <a:tc>
                  <a:txBody>
                    <a:bodyPr/>
                    <a:lstStyle/>
                    <a:p>
                      <a:pPr algn="ctr"/>
                      <a:r>
                        <a:rPr lang="en-US" dirty="0"/>
                        <a:t>+</a:t>
                      </a:r>
                    </a:p>
                  </a:txBody>
                  <a:tcPr/>
                </a:tc>
                <a:extLst>
                  <a:ext uri="{0D108BD9-81ED-4DB2-BD59-A6C34878D82A}">
                    <a16:rowId xmlns:a16="http://schemas.microsoft.com/office/drawing/2014/main" xmlns="" val="10002"/>
                  </a:ext>
                </a:extLst>
              </a:tr>
              <a:tr h="429558">
                <a:tc>
                  <a:txBody>
                    <a:bodyPr/>
                    <a:lstStyle/>
                    <a:p>
                      <a:pPr algn="ctr"/>
                      <a:r>
                        <a:rPr lang="en-US" dirty="0"/>
                        <a:t>+</a:t>
                      </a: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Geraldine Santos</a:t>
                      </a:r>
                    </a:p>
                    <a:p>
                      <a:pPr algn="ctr"/>
                      <a:r>
                        <a:rPr lang="en-US" sz="1200" baseline="0" dirty="0">
                          <a:latin typeface="Arial Narrow" panose="020B0606020202030204" pitchFamily="34" charset="0"/>
                        </a:rPr>
                        <a:t>CL 2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Jones </a:t>
                      </a:r>
                      <a:r>
                        <a:rPr lang="en-US" sz="1200" baseline="0" dirty="0" err="1">
                          <a:latin typeface="Arial Narrow" panose="020B0606020202030204" pitchFamily="34" charset="0"/>
                        </a:rPr>
                        <a:t>Carlstone</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103 – F1</a:t>
                      </a:r>
                      <a:endParaRPr lang="en-US" sz="18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Luke </a:t>
                      </a:r>
                      <a:r>
                        <a:rPr lang="en-US" sz="1200" baseline="0" dirty="0" err="1">
                          <a:latin typeface="Arial Narrow" panose="020B0606020202030204" pitchFamily="34" charset="0"/>
                        </a:rPr>
                        <a:t>Guevarra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1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sp>
        <p:nvSpPr>
          <p:cNvPr id="31" name="Rectangle 30">
            <a:hlinkClick r:id="rId8" action="ppaction://hlinksldjump"/>
          </p:cNvPr>
          <p:cNvSpPr/>
          <p:nvPr/>
        </p:nvSpPr>
        <p:spPr>
          <a:xfrm>
            <a:off x="3054923" y="3000636"/>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MAIN</a:t>
            </a:r>
          </a:p>
        </p:txBody>
      </p:sp>
      <p:pic>
        <p:nvPicPr>
          <p:cNvPr id="36" name="Picture 3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7" name="Group 36">
            <a:extLst>
              <a:ext uri="{FF2B5EF4-FFF2-40B4-BE49-F238E27FC236}">
                <a16:creationId xmlns:a16="http://schemas.microsoft.com/office/drawing/2014/main" xmlns="" id="{7EE8C443-FBB1-4C5B-A643-2791C8A2324C}"/>
              </a:ext>
            </a:extLst>
          </p:cNvPr>
          <p:cNvGrpSpPr/>
          <p:nvPr/>
        </p:nvGrpSpPr>
        <p:grpSpPr>
          <a:xfrm>
            <a:off x="11281894" y="158122"/>
            <a:ext cx="618186" cy="537338"/>
            <a:chOff x="2137893" y="3429000"/>
            <a:chExt cx="1068946" cy="833551"/>
          </a:xfrm>
          <a:solidFill>
            <a:schemeClr val="bg1"/>
          </a:solidFill>
        </p:grpSpPr>
        <p:sp>
          <p:nvSpPr>
            <p:cNvPr id="39" name="Flowchart: Terminator 38">
              <a:hlinkClick r:id="rId10" action="ppaction://hlinksldjump"/>
              <a:extLst>
                <a:ext uri="{FF2B5EF4-FFF2-40B4-BE49-F238E27FC236}">
                  <a16:creationId xmlns:a16="http://schemas.microsoft.com/office/drawing/2014/main" xmlns="" id="{35ED827C-70FF-4CB0-86B1-3627A6214F57}"/>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Terminator 40">
              <a:hlinkClick r:id="rId10" action="ppaction://hlinksldjump"/>
              <a:extLst>
                <a:ext uri="{FF2B5EF4-FFF2-40B4-BE49-F238E27FC236}">
                  <a16:creationId xmlns:a16="http://schemas.microsoft.com/office/drawing/2014/main" xmlns="" id="{F56635DC-438B-4A88-B765-23DB957A9F2A}"/>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Terminator 41">
              <a:hlinkClick r:id="rId10" action="ppaction://hlinksldjump"/>
              <a:extLst>
                <a:ext uri="{FF2B5EF4-FFF2-40B4-BE49-F238E27FC236}">
                  <a16:creationId xmlns:a16="http://schemas.microsoft.com/office/drawing/2014/main" xmlns="" id="{98FA42DE-4D60-48BC-B4E5-E47CACCAAD1E}"/>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307910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MAIN</a:t>
                </a:r>
              </a:p>
            </p:txBody>
          </p:sp>
          <p:sp>
            <p:nvSpPr>
              <p:cNvPr id="21" name="Isosceles Triangle 20">
                <a:hlinkClick r:id="rId6"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CL 3</a:t>
                </a:r>
              </a:p>
            </p:txBody>
          </p:sp>
          <p:sp>
            <p:nvSpPr>
              <p:cNvPr id="35" name="Isosceles Triangle 34">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535271238"/>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Kyle </a:t>
                      </a:r>
                      <a:r>
                        <a:rPr lang="en-US" sz="1200" baseline="0" dirty="0" err="1">
                          <a:latin typeface="Arial Narrow" panose="020B0606020202030204" pitchFamily="34" charset="0"/>
                        </a:rPr>
                        <a:t>Lomogda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7:00 – 9:00</a:t>
                      </a:r>
                      <a:r>
                        <a:rPr lang="en-US" sz="1200" dirty="0">
                          <a:latin typeface="Arial Narrow" panose="020B0606020202030204" pitchFamily="34" charset="0"/>
                        </a:rPr>
                        <a:t> am</a:t>
                      </a:r>
                    </a:p>
                    <a:p>
                      <a:pPr algn="ctr"/>
                      <a:r>
                        <a:rPr lang="en-US" sz="1200" dirty="0">
                          <a:latin typeface="Arial Narrow" panose="020B0606020202030204" pitchFamily="34" charset="0"/>
                        </a:rPr>
                        <a:t>Mr.</a:t>
                      </a:r>
                      <a:r>
                        <a:rPr lang="en-US" sz="1200" baseline="0" dirty="0">
                          <a:latin typeface="Arial Narrow" panose="020B0606020202030204" pitchFamily="34" charset="0"/>
                        </a:rPr>
                        <a:t> Hope Cervantes</a:t>
                      </a: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Karen </a:t>
                      </a:r>
                      <a:r>
                        <a:rPr lang="en-US" sz="1200" baseline="0" dirty="0" err="1">
                          <a:latin typeface="Arial Narrow" panose="020B0606020202030204" pitchFamily="34" charset="0"/>
                        </a:rPr>
                        <a:t>Dimagiba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dirty="0"/>
                        <a:t>+</a:t>
                      </a:r>
                    </a:p>
                  </a:txBody>
                  <a:tcPr/>
                </a:tc>
                <a:tc>
                  <a:txBody>
                    <a:bodyPr/>
                    <a:lstStyle/>
                    <a:p>
                      <a:pPr algn="ctr"/>
                      <a:r>
                        <a:rPr lang="en-US" sz="1200" dirty="0">
                          <a:latin typeface="Arial Narrow" panose="020B0606020202030204" pitchFamily="34" charset="0"/>
                        </a:rPr>
                        <a:t>8:30</a:t>
                      </a:r>
                      <a:r>
                        <a:rPr lang="en-US" sz="1200" baseline="0" dirty="0">
                          <a:latin typeface="Arial Narrow" panose="020B0606020202030204" pitchFamily="34" charset="0"/>
                        </a:rPr>
                        <a:t> – 10:30</a:t>
                      </a:r>
                      <a:r>
                        <a:rPr lang="en-US" sz="1200" dirty="0">
                          <a:latin typeface="Arial Narrow" panose="020B0606020202030204" pitchFamily="34" charset="0"/>
                        </a:rPr>
                        <a:t> am</a:t>
                      </a:r>
                    </a:p>
                    <a:p>
                      <a:pPr algn="ctr"/>
                      <a:r>
                        <a:rPr lang="en-US" sz="1200" dirty="0">
                          <a:latin typeface="Arial Narrow" panose="020B0606020202030204" pitchFamily="34" charset="0"/>
                        </a:rPr>
                        <a:t>Ms.</a:t>
                      </a:r>
                      <a:r>
                        <a:rPr lang="en-US" sz="1200" baseline="0" dirty="0">
                          <a:latin typeface="Arial Narrow" panose="020B0606020202030204" pitchFamily="34" charset="0"/>
                        </a:rPr>
                        <a:t> Camille </a:t>
                      </a:r>
                      <a:r>
                        <a:rPr lang="en-US" sz="1200" baseline="0" dirty="0" err="1">
                          <a:latin typeface="Arial Narrow" panose="020B0606020202030204" pitchFamily="34" charset="0"/>
                        </a:rPr>
                        <a:t>Cruscosa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4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10:00 am – 1:00</a:t>
                      </a:r>
                      <a:r>
                        <a:rPr lang="en-US" sz="1200" dirty="0">
                          <a:latin typeface="Arial Narrow" panose="020B0606020202030204" pitchFamily="34" charset="0"/>
                        </a:rPr>
                        <a:t> pm</a:t>
                      </a:r>
                    </a:p>
                    <a:p>
                      <a:pPr algn="ctr"/>
                      <a:r>
                        <a:rPr lang="en-US" sz="1200" dirty="0">
                          <a:latin typeface="Arial Narrow" panose="020B0606020202030204" pitchFamily="34" charset="0"/>
                        </a:rPr>
                        <a:t>Ms.</a:t>
                      </a:r>
                      <a:r>
                        <a:rPr lang="en-US" sz="1200" baseline="0" dirty="0">
                          <a:latin typeface="Arial Narrow" panose="020B0606020202030204" pitchFamily="34" charset="0"/>
                        </a:rPr>
                        <a:t> Fate Lucas</a:t>
                      </a:r>
                    </a:p>
                    <a:p>
                      <a:pPr algn="ctr"/>
                      <a:r>
                        <a:rPr lang="en-US" sz="1200" baseline="0" dirty="0">
                          <a:latin typeface="Arial Narrow" panose="020B0606020202030204" pitchFamily="34" charset="0"/>
                        </a:rPr>
                        <a:t>CL 3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Carrylle</a:t>
                      </a:r>
                      <a:r>
                        <a:rPr lang="en-US" sz="1200" baseline="0" dirty="0">
                          <a:latin typeface="Arial Narrow" panose="020B0606020202030204" pitchFamily="34" charset="0"/>
                        </a:rPr>
                        <a:t> Buenaventura</a:t>
                      </a:r>
                    </a:p>
                    <a:p>
                      <a:pPr algn="ctr"/>
                      <a:r>
                        <a:rPr lang="en-US" sz="1200" baseline="0" dirty="0">
                          <a:latin typeface="Arial Narrow" panose="020B0606020202030204" pitchFamily="34" charset="0"/>
                        </a:rPr>
                        <a:t>Main Court</a:t>
                      </a:r>
                      <a:endParaRPr lang="en-US" sz="1200" dirty="0">
                        <a:latin typeface="Arial Narrow" panose="020B0606020202030204" pitchFamily="34" charset="0"/>
                      </a:endParaRPr>
                    </a:p>
                  </a:txBody>
                  <a:tcPr/>
                </a:tc>
                <a:tc>
                  <a:txBody>
                    <a:bodyPr/>
                    <a:lstStyle/>
                    <a:p>
                      <a:pPr algn="ctr"/>
                      <a:r>
                        <a:rPr lang="en-US" dirty="0"/>
                        <a:t>+</a:t>
                      </a:r>
                    </a:p>
                  </a:txBody>
                  <a:tcPr/>
                </a:tc>
                <a:extLst>
                  <a:ext uri="{0D108BD9-81ED-4DB2-BD59-A6C34878D82A}">
                    <a16:rowId xmlns:a16="http://schemas.microsoft.com/office/drawing/2014/main" xmlns="" val="10002"/>
                  </a:ext>
                </a:extLst>
              </a:tr>
              <a:tr h="429558">
                <a:tc>
                  <a:txBody>
                    <a:bodyPr/>
                    <a:lstStyle/>
                    <a:p>
                      <a:pPr algn="ctr"/>
                      <a:r>
                        <a:rPr lang="en-US" dirty="0"/>
                        <a:t>+</a:t>
                      </a: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Geraldine Santos</a:t>
                      </a:r>
                    </a:p>
                    <a:p>
                      <a:pPr algn="ctr"/>
                      <a:r>
                        <a:rPr lang="en-US" sz="1200" baseline="0" dirty="0">
                          <a:latin typeface="Arial Narrow" panose="020B0606020202030204" pitchFamily="34" charset="0"/>
                        </a:rPr>
                        <a:t>CL 2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Jones </a:t>
                      </a:r>
                      <a:r>
                        <a:rPr lang="en-US" sz="1200" baseline="0" dirty="0" err="1">
                          <a:latin typeface="Arial Narrow" panose="020B0606020202030204" pitchFamily="34" charset="0"/>
                        </a:rPr>
                        <a:t>Carlstone</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103 – F1</a:t>
                      </a:r>
                      <a:endParaRPr lang="en-US" sz="18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Luke </a:t>
                      </a:r>
                      <a:r>
                        <a:rPr lang="en-US" sz="1200" baseline="0" dirty="0" err="1">
                          <a:latin typeface="Arial Narrow" panose="020B0606020202030204" pitchFamily="34" charset="0"/>
                        </a:rPr>
                        <a:t>Guevarra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1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10003"/>
                  </a:ext>
                </a:extLst>
              </a:tr>
            </a:tbl>
          </a:graphicData>
        </a:graphic>
      </p:graphicFrame>
      <p:sp>
        <p:nvSpPr>
          <p:cNvPr id="40" name="Rectangle 39">
            <a:hlinkClick r:id="rId8" action="ppaction://hlinksldjump"/>
          </p:cNvPr>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6" name="Group 35">
            <a:extLst>
              <a:ext uri="{FF2B5EF4-FFF2-40B4-BE49-F238E27FC236}">
                <a16:creationId xmlns:a16="http://schemas.microsoft.com/office/drawing/2014/main" xmlns="" id="{1FFDCD5A-339B-4737-95E5-EBC8915FFC68}"/>
              </a:ext>
            </a:extLst>
          </p:cNvPr>
          <p:cNvGrpSpPr/>
          <p:nvPr/>
        </p:nvGrpSpPr>
        <p:grpSpPr>
          <a:xfrm>
            <a:off x="11281894" y="158122"/>
            <a:ext cx="618186" cy="537338"/>
            <a:chOff x="2137893" y="3429000"/>
            <a:chExt cx="1068946" cy="833551"/>
          </a:xfrm>
          <a:solidFill>
            <a:schemeClr val="bg1"/>
          </a:solidFill>
        </p:grpSpPr>
        <p:sp>
          <p:nvSpPr>
            <p:cNvPr id="37" name="Flowchart: Terminator 36">
              <a:hlinkClick r:id="rId10" action="ppaction://hlinksldjump"/>
              <a:extLst>
                <a:ext uri="{FF2B5EF4-FFF2-40B4-BE49-F238E27FC236}">
                  <a16:creationId xmlns:a16="http://schemas.microsoft.com/office/drawing/2014/main" xmlns="" id="{1FD21E12-EC56-4CFA-A670-71EE4894ECF9}"/>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Terminator 38">
              <a:hlinkClick r:id="rId10" action="ppaction://hlinksldjump"/>
              <a:extLst>
                <a:ext uri="{FF2B5EF4-FFF2-40B4-BE49-F238E27FC236}">
                  <a16:creationId xmlns:a16="http://schemas.microsoft.com/office/drawing/2014/main" xmlns="" id="{C450D505-F74E-4AD7-89D7-4DA9838CBC60}"/>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Terminator 40">
              <a:hlinkClick r:id="rId10" action="ppaction://hlinksldjump"/>
              <a:extLst>
                <a:ext uri="{FF2B5EF4-FFF2-40B4-BE49-F238E27FC236}">
                  <a16:creationId xmlns:a16="http://schemas.microsoft.com/office/drawing/2014/main" xmlns="" id="{519C92E6-BC50-46CD-8B74-138F8B1610FD}"/>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401599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MAIN</a:t>
                </a:r>
              </a:p>
            </p:txBody>
          </p:sp>
          <p:sp>
            <p:nvSpPr>
              <p:cNvPr id="21" name="Isosceles Triangle 20">
                <a:hlinkClick r:id="rId6"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CL 3</a:t>
                </a:r>
              </a:p>
            </p:txBody>
          </p:sp>
          <p:sp>
            <p:nvSpPr>
              <p:cNvPr id="35" name="Isosceles Triangle 34">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Kyle </a:t>
                      </a:r>
                      <a:r>
                        <a:rPr lang="en-US" sz="1200" baseline="0" dirty="0" err="1">
                          <a:latin typeface="Arial Narrow" panose="020B0606020202030204" pitchFamily="34" charset="0"/>
                        </a:rPr>
                        <a:t>Lomogda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7:00 – 9:00</a:t>
                      </a:r>
                      <a:r>
                        <a:rPr lang="en-US" sz="1200" dirty="0">
                          <a:latin typeface="Arial Narrow" panose="020B0606020202030204" pitchFamily="34" charset="0"/>
                        </a:rPr>
                        <a:t> am</a:t>
                      </a:r>
                    </a:p>
                    <a:p>
                      <a:pPr algn="ctr"/>
                      <a:r>
                        <a:rPr lang="en-US" sz="1200" dirty="0">
                          <a:latin typeface="Arial Narrow" panose="020B0606020202030204" pitchFamily="34" charset="0"/>
                        </a:rPr>
                        <a:t>Mr.</a:t>
                      </a:r>
                      <a:r>
                        <a:rPr lang="en-US" sz="1200" baseline="0" dirty="0">
                          <a:latin typeface="Arial Narrow" panose="020B0606020202030204" pitchFamily="34" charset="0"/>
                        </a:rPr>
                        <a:t> Hope Cervantes</a:t>
                      </a: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Karen </a:t>
                      </a:r>
                      <a:r>
                        <a:rPr lang="en-US" sz="1200" baseline="0" dirty="0" err="1">
                          <a:latin typeface="Arial Narrow" panose="020B0606020202030204" pitchFamily="34" charset="0"/>
                        </a:rPr>
                        <a:t>Dimagiba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dirty="0"/>
                        <a:t>+</a:t>
                      </a:r>
                    </a:p>
                  </a:txBody>
                  <a:tcPr/>
                </a:tc>
                <a:tc>
                  <a:txBody>
                    <a:bodyPr/>
                    <a:lstStyle/>
                    <a:p>
                      <a:pPr algn="ctr"/>
                      <a:r>
                        <a:rPr lang="en-US" sz="1200" dirty="0">
                          <a:latin typeface="Arial Narrow" panose="020B0606020202030204" pitchFamily="34" charset="0"/>
                        </a:rPr>
                        <a:t>8:30</a:t>
                      </a:r>
                      <a:r>
                        <a:rPr lang="en-US" sz="1200" baseline="0" dirty="0">
                          <a:latin typeface="Arial Narrow" panose="020B0606020202030204" pitchFamily="34" charset="0"/>
                        </a:rPr>
                        <a:t> – 10:30</a:t>
                      </a:r>
                      <a:r>
                        <a:rPr lang="en-US" sz="1200" dirty="0">
                          <a:latin typeface="Arial Narrow" panose="020B0606020202030204" pitchFamily="34" charset="0"/>
                        </a:rPr>
                        <a:t> am</a:t>
                      </a:r>
                    </a:p>
                    <a:p>
                      <a:pPr algn="ctr"/>
                      <a:r>
                        <a:rPr lang="en-US" sz="1200" dirty="0">
                          <a:latin typeface="Arial Narrow" panose="020B0606020202030204" pitchFamily="34" charset="0"/>
                        </a:rPr>
                        <a:t>Ms.</a:t>
                      </a:r>
                      <a:r>
                        <a:rPr lang="en-US" sz="1200" baseline="0" dirty="0">
                          <a:latin typeface="Arial Narrow" panose="020B0606020202030204" pitchFamily="34" charset="0"/>
                        </a:rPr>
                        <a:t> Camille </a:t>
                      </a:r>
                      <a:r>
                        <a:rPr lang="en-US" sz="1200" baseline="0" dirty="0" err="1">
                          <a:latin typeface="Arial Narrow" panose="020B0606020202030204" pitchFamily="34" charset="0"/>
                        </a:rPr>
                        <a:t>Cruscosa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4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10:00 am – 1:00</a:t>
                      </a:r>
                      <a:r>
                        <a:rPr lang="en-US" sz="1200" dirty="0">
                          <a:latin typeface="Arial Narrow" panose="020B0606020202030204" pitchFamily="34" charset="0"/>
                        </a:rPr>
                        <a:t> pm</a:t>
                      </a:r>
                    </a:p>
                    <a:p>
                      <a:pPr algn="ctr"/>
                      <a:r>
                        <a:rPr lang="en-US" sz="1200" dirty="0">
                          <a:latin typeface="Arial Narrow" panose="020B0606020202030204" pitchFamily="34" charset="0"/>
                        </a:rPr>
                        <a:t>Ms.</a:t>
                      </a:r>
                      <a:r>
                        <a:rPr lang="en-US" sz="1200" baseline="0" dirty="0">
                          <a:latin typeface="Arial Narrow" panose="020B0606020202030204" pitchFamily="34" charset="0"/>
                        </a:rPr>
                        <a:t> Fate Lucas</a:t>
                      </a:r>
                    </a:p>
                    <a:p>
                      <a:pPr algn="ctr"/>
                      <a:r>
                        <a:rPr lang="en-US" sz="1200" baseline="0" dirty="0">
                          <a:latin typeface="Arial Narrow" panose="020B0606020202030204" pitchFamily="34" charset="0"/>
                        </a:rPr>
                        <a:t>CL 3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Carrylle</a:t>
                      </a:r>
                      <a:r>
                        <a:rPr lang="en-US" sz="1200" baseline="0" dirty="0">
                          <a:latin typeface="Arial Narrow" panose="020B0606020202030204" pitchFamily="34" charset="0"/>
                        </a:rPr>
                        <a:t> Buenaventura</a:t>
                      </a:r>
                    </a:p>
                    <a:p>
                      <a:pPr algn="ctr"/>
                      <a:r>
                        <a:rPr lang="en-US" sz="1200" baseline="0" dirty="0">
                          <a:latin typeface="Arial Narrow" panose="020B0606020202030204" pitchFamily="34" charset="0"/>
                        </a:rPr>
                        <a:t>Main Court</a:t>
                      </a:r>
                      <a:endParaRPr lang="en-US" sz="1200" dirty="0">
                        <a:latin typeface="Arial Narrow" panose="020B0606020202030204" pitchFamily="34" charset="0"/>
                      </a:endParaRPr>
                    </a:p>
                  </a:txBody>
                  <a:tcPr/>
                </a:tc>
                <a:tc>
                  <a:txBody>
                    <a:bodyPr/>
                    <a:lstStyle/>
                    <a:p>
                      <a:pPr algn="ctr"/>
                      <a:r>
                        <a:rPr lang="en-US" dirty="0"/>
                        <a:t>+</a:t>
                      </a:r>
                    </a:p>
                  </a:txBody>
                  <a:tcPr/>
                </a:tc>
                <a:extLst>
                  <a:ext uri="{0D108BD9-81ED-4DB2-BD59-A6C34878D82A}">
                    <a16:rowId xmlns:a16="http://schemas.microsoft.com/office/drawing/2014/main" xmlns="" val="10002"/>
                  </a:ext>
                </a:extLst>
              </a:tr>
              <a:tr h="429558">
                <a:tc>
                  <a:txBody>
                    <a:bodyPr/>
                    <a:lstStyle/>
                    <a:p>
                      <a:pPr algn="ctr"/>
                      <a:r>
                        <a:rPr lang="en-US" dirty="0"/>
                        <a:t>+</a:t>
                      </a: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Geraldine Santos</a:t>
                      </a:r>
                    </a:p>
                    <a:p>
                      <a:pPr algn="ctr"/>
                      <a:r>
                        <a:rPr lang="en-US" sz="1200" baseline="0" dirty="0">
                          <a:latin typeface="Arial Narrow" panose="020B0606020202030204" pitchFamily="34" charset="0"/>
                        </a:rPr>
                        <a:t>CL 2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Jones </a:t>
                      </a:r>
                      <a:r>
                        <a:rPr lang="en-US" sz="1200" baseline="0" dirty="0" err="1">
                          <a:latin typeface="Arial Narrow" panose="020B0606020202030204" pitchFamily="34" charset="0"/>
                        </a:rPr>
                        <a:t>Carlstone</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103 – F1</a:t>
                      </a:r>
                      <a:endParaRPr lang="en-US" sz="18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Luke </a:t>
                      </a:r>
                      <a:r>
                        <a:rPr lang="en-US" sz="1200" baseline="0" dirty="0" err="1">
                          <a:latin typeface="Arial Narrow" panose="020B0606020202030204" pitchFamily="34" charset="0"/>
                        </a:rPr>
                        <a:t>Guevarra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1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10003"/>
                  </a:ext>
                </a:extLst>
              </a:tr>
            </a:tbl>
          </a:graphicData>
        </a:graphic>
      </p:graphicFrame>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6" name="Rectangle 35">
            <a:extLst>
              <a:ext uri="{FF2B5EF4-FFF2-40B4-BE49-F238E27FC236}">
                <a16:creationId xmlns:a16="http://schemas.microsoft.com/office/drawing/2014/main" xmlns="" id="{6A35C1FC-A442-4BAA-8CD1-5B32712EFACE}"/>
              </a:ext>
            </a:extLst>
          </p:cNvPr>
          <p:cNvSpPr/>
          <p:nvPr/>
        </p:nvSpPr>
        <p:spPr>
          <a:xfrm>
            <a:off x="6102397" y="4707471"/>
            <a:ext cx="1790163" cy="6254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xmlns="" id="{8C84211B-4809-4D54-BD97-CC1B4ABF86E9}"/>
              </a:ext>
            </a:extLst>
          </p:cNvPr>
          <p:cNvGrpSpPr/>
          <p:nvPr/>
        </p:nvGrpSpPr>
        <p:grpSpPr>
          <a:xfrm>
            <a:off x="11281894" y="158122"/>
            <a:ext cx="618186" cy="537338"/>
            <a:chOff x="2137893" y="3429000"/>
            <a:chExt cx="1068946" cy="833551"/>
          </a:xfrm>
          <a:solidFill>
            <a:schemeClr val="bg1"/>
          </a:solidFill>
        </p:grpSpPr>
        <p:sp>
          <p:nvSpPr>
            <p:cNvPr id="39" name="Flowchart: Terminator 38">
              <a:hlinkClick r:id="rId9" action="ppaction://hlinksldjump"/>
              <a:extLst>
                <a:ext uri="{FF2B5EF4-FFF2-40B4-BE49-F238E27FC236}">
                  <a16:creationId xmlns:a16="http://schemas.microsoft.com/office/drawing/2014/main" xmlns="" id="{EC7CB670-F9B1-4412-8A54-68F00CE2F04A}"/>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Terminator 40">
              <a:hlinkClick r:id="rId9" action="ppaction://hlinksldjump"/>
              <a:extLst>
                <a:ext uri="{FF2B5EF4-FFF2-40B4-BE49-F238E27FC236}">
                  <a16:creationId xmlns:a16="http://schemas.microsoft.com/office/drawing/2014/main" xmlns="" id="{3922CDF3-A1E3-48F6-852B-BB63792475CC}"/>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Terminator 41">
              <a:hlinkClick r:id="rId9" action="ppaction://hlinksldjump"/>
              <a:extLst>
                <a:ext uri="{FF2B5EF4-FFF2-40B4-BE49-F238E27FC236}">
                  <a16:creationId xmlns:a16="http://schemas.microsoft.com/office/drawing/2014/main" xmlns="" id="{FBF648B6-A9BD-49B3-A04E-DF8A67C2BDC3}"/>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614030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8122"/>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MAIN</a:t>
                </a:r>
              </a:p>
            </p:txBody>
          </p:sp>
          <p:sp>
            <p:nvSpPr>
              <p:cNvPr id="21" name="Isosceles Triangle 20">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CL 3</a:t>
                </a:r>
              </a:p>
            </p:txBody>
          </p:sp>
          <p:sp>
            <p:nvSpPr>
              <p:cNvPr id="35" name="Isosceles Triangle 34">
                <a:hlinkClick r:id="rId8"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Kyle </a:t>
                      </a:r>
                      <a:r>
                        <a:rPr lang="en-US" sz="1200" baseline="0" dirty="0" err="1">
                          <a:latin typeface="Arial Narrow" panose="020B0606020202030204" pitchFamily="34" charset="0"/>
                        </a:rPr>
                        <a:t>Lomogda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7:00 – 9:00</a:t>
                      </a:r>
                      <a:r>
                        <a:rPr lang="en-US" sz="1200" dirty="0">
                          <a:latin typeface="Arial Narrow" panose="020B0606020202030204" pitchFamily="34" charset="0"/>
                        </a:rPr>
                        <a:t> am</a:t>
                      </a:r>
                    </a:p>
                    <a:p>
                      <a:pPr algn="ctr"/>
                      <a:r>
                        <a:rPr lang="en-US" sz="1200" dirty="0">
                          <a:latin typeface="Arial Narrow" panose="020B0606020202030204" pitchFamily="34" charset="0"/>
                        </a:rPr>
                        <a:t>Mr.</a:t>
                      </a:r>
                      <a:r>
                        <a:rPr lang="en-US" sz="1200" baseline="0" dirty="0">
                          <a:latin typeface="Arial Narrow" panose="020B0606020202030204" pitchFamily="34" charset="0"/>
                        </a:rPr>
                        <a:t> Hope Cervantes</a:t>
                      </a: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Karen </a:t>
                      </a:r>
                      <a:r>
                        <a:rPr lang="en-US" sz="1200" baseline="0" dirty="0" err="1">
                          <a:latin typeface="Arial Narrow" panose="020B0606020202030204" pitchFamily="34" charset="0"/>
                        </a:rPr>
                        <a:t>Dimagiba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dirty="0"/>
                        <a:t>+</a:t>
                      </a:r>
                    </a:p>
                  </a:txBody>
                  <a:tcPr/>
                </a:tc>
                <a:tc>
                  <a:txBody>
                    <a:bodyPr/>
                    <a:lstStyle/>
                    <a:p>
                      <a:pPr algn="ctr"/>
                      <a:r>
                        <a:rPr lang="en-US" sz="1200" dirty="0">
                          <a:latin typeface="Arial Narrow" panose="020B0606020202030204" pitchFamily="34" charset="0"/>
                        </a:rPr>
                        <a:t>8:30</a:t>
                      </a:r>
                      <a:r>
                        <a:rPr lang="en-US" sz="1200" baseline="0" dirty="0">
                          <a:latin typeface="Arial Narrow" panose="020B0606020202030204" pitchFamily="34" charset="0"/>
                        </a:rPr>
                        <a:t> – 10:30</a:t>
                      </a:r>
                      <a:r>
                        <a:rPr lang="en-US" sz="1200" dirty="0">
                          <a:latin typeface="Arial Narrow" panose="020B0606020202030204" pitchFamily="34" charset="0"/>
                        </a:rPr>
                        <a:t> am</a:t>
                      </a:r>
                    </a:p>
                    <a:p>
                      <a:pPr algn="ctr"/>
                      <a:r>
                        <a:rPr lang="en-US" sz="1200" dirty="0">
                          <a:latin typeface="Arial Narrow" panose="020B0606020202030204" pitchFamily="34" charset="0"/>
                        </a:rPr>
                        <a:t>Ms.</a:t>
                      </a:r>
                      <a:r>
                        <a:rPr lang="en-US" sz="1200" baseline="0" dirty="0">
                          <a:latin typeface="Arial Narrow" panose="020B0606020202030204" pitchFamily="34" charset="0"/>
                        </a:rPr>
                        <a:t> Camille </a:t>
                      </a:r>
                      <a:r>
                        <a:rPr lang="en-US" sz="1200" baseline="0" dirty="0" err="1">
                          <a:latin typeface="Arial Narrow" panose="020B0606020202030204" pitchFamily="34" charset="0"/>
                        </a:rPr>
                        <a:t>Cruscosa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4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10:00 am – 1:00</a:t>
                      </a:r>
                      <a:r>
                        <a:rPr lang="en-US" sz="1200" dirty="0">
                          <a:latin typeface="Arial Narrow" panose="020B0606020202030204" pitchFamily="34" charset="0"/>
                        </a:rPr>
                        <a:t> pm</a:t>
                      </a:r>
                    </a:p>
                    <a:p>
                      <a:pPr algn="ctr"/>
                      <a:r>
                        <a:rPr lang="en-US" sz="1200" dirty="0">
                          <a:latin typeface="Arial Narrow" panose="020B0606020202030204" pitchFamily="34" charset="0"/>
                        </a:rPr>
                        <a:t>Ms.</a:t>
                      </a:r>
                      <a:r>
                        <a:rPr lang="en-US" sz="1200" baseline="0" dirty="0">
                          <a:latin typeface="Arial Narrow" panose="020B0606020202030204" pitchFamily="34" charset="0"/>
                        </a:rPr>
                        <a:t> Fate Lucas</a:t>
                      </a:r>
                    </a:p>
                    <a:p>
                      <a:pPr algn="ctr"/>
                      <a:r>
                        <a:rPr lang="en-US" sz="1200" baseline="0" dirty="0">
                          <a:latin typeface="Arial Narrow" panose="020B0606020202030204" pitchFamily="34" charset="0"/>
                        </a:rPr>
                        <a:t>CL 3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Carrylle</a:t>
                      </a:r>
                      <a:r>
                        <a:rPr lang="en-US" sz="1200" baseline="0" dirty="0">
                          <a:latin typeface="Arial Narrow" panose="020B0606020202030204" pitchFamily="34" charset="0"/>
                        </a:rPr>
                        <a:t> Buenaventura</a:t>
                      </a:r>
                    </a:p>
                    <a:p>
                      <a:pPr algn="ctr"/>
                      <a:r>
                        <a:rPr lang="en-US" sz="1200" baseline="0" dirty="0">
                          <a:latin typeface="Arial Narrow" panose="020B0606020202030204" pitchFamily="34" charset="0"/>
                        </a:rPr>
                        <a:t>Main Court</a:t>
                      </a:r>
                      <a:endParaRPr lang="en-US" sz="1200" dirty="0">
                        <a:latin typeface="Arial Narrow" panose="020B0606020202030204" pitchFamily="34" charset="0"/>
                      </a:endParaRPr>
                    </a:p>
                  </a:txBody>
                  <a:tcPr/>
                </a:tc>
                <a:tc>
                  <a:txBody>
                    <a:bodyPr/>
                    <a:lstStyle/>
                    <a:p>
                      <a:pPr algn="ctr"/>
                      <a:r>
                        <a:rPr lang="en-US" dirty="0"/>
                        <a:t>+</a:t>
                      </a:r>
                    </a:p>
                  </a:txBody>
                  <a:tcPr/>
                </a:tc>
                <a:extLst>
                  <a:ext uri="{0D108BD9-81ED-4DB2-BD59-A6C34878D82A}">
                    <a16:rowId xmlns:a16="http://schemas.microsoft.com/office/drawing/2014/main" xmlns="" val="10002"/>
                  </a:ext>
                </a:extLst>
              </a:tr>
              <a:tr h="429558">
                <a:tc>
                  <a:txBody>
                    <a:bodyPr/>
                    <a:lstStyle/>
                    <a:p>
                      <a:pPr algn="ctr"/>
                      <a:r>
                        <a:rPr lang="en-US" dirty="0"/>
                        <a:t>+</a:t>
                      </a: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Geraldine Santos</a:t>
                      </a:r>
                    </a:p>
                    <a:p>
                      <a:pPr algn="ctr"/>
                      <a:r>
                        <a:rPr lang="en-US" sz="1200" baseline="0" dirty="0">
                          <a:latin typeface="Arial Narrow" panose="020B0606020202030204" pitchFamily="34" charset="0"/>
                        </a:rPr>
                        <a:t>CL 2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Jones </a:t>
                      </a:r>
                      <a:r>
                        <a:rPr lang="en-US" sz="1200" baseline="0" dirty="0" err="1">
                          <a:latin typeface="Arial Narrow" panose="020B0606020202030204" pitchFamily="34" charset="0"/>
                        </a:rPr>
                        <a:t>Carlstone</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103 – F1</a:t>
                      </a:r>
                      <a:endParaRPr lang="en-US" sz="18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Luke </a:t>
                      </a:r>
                      <a:r>
                        <a:rPr lang="en-US" sz="1200" baseline="0" dirty="0" err="1">
                          <a:latin typeface="Arial Narrow" panose="020B0606020202030204" pitchFamily="34" charset="0"/>
                        </a:rPr>
                        <a:t>Guevarra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1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10003"/>
                  </a:ext>
                </a:extLst>
              </a:tr>
            </a:tbl>
          </a:graphicData>
        </a:graphic>
      </p:graphicFrame>
      <p:sp>
        <p:nvSpPr>
          <p:cNvPr id="40" name="Rectangle 39">
            <a:hlinkClick r:id="rId9" action="ppaction://hlinksldjump"/>
          </p:cNvPr>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6" name="Group 35">
            <a:extLst>
              <a:ext uri="{FF2B5EF4-FFF2-40B4-BE49-F238E27FC236}">
                <a16:creationId xmlns:a16="http://schemas.microsoft.com/office/drawing/2014/main" xmlns="" id="{016591DB-D39B-4412-951B-0210FA1CEAB8}"/>
              </a:ext>
            </a:extLst>
          </p:cNvPr>
          <p:cNvGrpSpPr/>
          <p:nvPr/>
        </p:nvGrpSpPr>
        <p:grpSpPr>
          <a:xfrm>
            <a:off x="9425537" y="-1"/>
            <a:ext cx="2777088" cy="4572001"/>
            <a:chOff x="9425537" y="-1"/>
            <a:chExt cx="2777088" cy="4572001"/>
          </a:xfrm>
        </p:grpSpPr>
        <p:sp>
          <p:nvSpPr>
            <p:cNvPr id="37" name="Rectangle 36">
              <a:extLst>
                <a:ext uri="{FF2B5EF4-FFF2-40B4-BE49-F238E27FC236}">
                  <a16:creationId xmlns:a16="http://schemas.microsoft.com/office/drawing/2014/main" xmlns="" id="{35CB404D-5B0B-486E-9435-06FEC7BBAF49}"/>
                </a:ext>
              </a:extLst>
            </p:cNvPr>
            <p:cNvSpPr/>
            <p:nvPr/>
          </p:nvSpPr>
          <p:spPr>
            <a:xfrm>
              <a:off x="9427335" y="-1"/>
              <a:ext cx="2764665" cy="457200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xmlns="" id="{8E60D0D2-B12E-404C-8F15-984EA0223D57}"/>
                </a:ext>
              </a:extLst>
            </p:cNvPr>
            <p:cNvGrpSpPr/>
            <p:nvPr/>
          </p:nvGrpSpPr>
          <p:grpSpPr>
            <a:xfrm>
              <a:off x="9615852" y="150457"/>
              <a:ext cx="618186" cy="537338"/>
              <a:chOff x="2137893" y="3429000"/>
              <a:chExt cx="1068946" cy="833551"/>
            </a:xfrm>
            <a:solidFill>
              <a:schemeClr val="bg1"/>
            </a:solidFill>
          </p:grpSpPr>
          <p:sp>
            <p:nvSpPr>
              <p:cNvPr id="47" name="Flowchart: Terminator 46">
                <a:extLst>
                  <a:ext uri="{FF2B5EF4-FFF2-40B4-BE49-F238E27FC236}">
                    <a16:creationId xmlns:a16="http://schemas.microsoft.com/office/drawing/2014/main" xmlns="" id="{75ECAB1E-5F5B-4728-9264-20AC8AC9DF64}"/>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Terminator 47">
                <a:extLst>
                  <a:ext uri="{FF2B5EF4-FFF2-40B4-BE49-F238E27FC236}">
                    <a16:creationId xmlns:a16="http://schemas.microsoft.com/office/drawing/2014/main" xmlns="" id="{E913BEEA-5296-41D5-9106-ACE3C1C078D6}"/>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Terminator 48">
                <a:extLst>
                  <a:ext uri="{FF2B5EF4-FFF2-40B4-BE49-F238E27FC236}">
                    <a16:creationId xmlns:a16="http://schemas.microsoft.com/office/drawing/2014/main" xmlns="" id="{CC9DFB54-5282-4F8B-B65A-31FF2922C05A}"/>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xmlns="" id="{528D21E5-5032-4E5C-B10E-F68B0A89CA12}"/>
                </a:ext>
              </a:extLst>
            </p:cNvPr>
            <p:cNvGrpSpPr/>
            <p:nvPr/>
          </p:nvGrpSpPr>
          <p:grpSpPr>
            <a:xfrm>
              <a:off x="9437825" y="940848"/>
              <a:ext cx="2764800" cy="720000"/>
              <a:chOff x="9437825" y="940848"/>
              <a:chExt cx="2764800" cy="720000"/>
            </a:xfrm>
          </p:grpSpPr>
          <p:sp>
            <p:nvSpPr>
              <p:cNvPr id="45" name="Rectangle 44">
                <a:extLst>
                  <a:ext uri="{FF2B5EF4-FFF2-40B4-BE49-F238E27FC236}">
                    <a16:creationId xmlns:a16="http://schemas.microsoft.com/office/drawing/2014/main" xmlns="" id="{904E5863-451C-4D4A-BAF1-EE0FF3D9D446}"/>
                  </a:ext>
                </a:extLst>
              </p:cNvPr>
              <p:cNvSpPr/>
              <p:nvPr/>
            </p:nvSpPr>
            <p:spPr>
              <a:xfrm>
                <a:off x="9437825" y="940848"/>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dirty="0">
                    <a:latin typeface="Cooper Black" panose="0208090404030B020404" pitchFamily="18" charset="0"/>
                  </a:rPr>
                  <a:t>ABOUT</a:t>
                </a:r>
              </a:p>
            </p:txBody>
          </p:sp>
          <p:pic>
            <p:nvPicPr>
              <p:cNvPr id="46" name="Picture 2" descr="Questions sign #AD , #Paid, #Ad, #sign, #Questions | Question sign ...">
                <a:extLst>
                  <a:ext uri="{FF2B5EF4-FFF2-40B4-BE49-F238E27FC236}">
                    <a16:creationId xmlns:a16="http://schemas.microsoft.com/office/drawing/2014/main" xmlns="" id="{DE1C2E5C-1011-40EA-B4F0-65150BCF9F98}"/>
                  </a:ext>
                </a:extLst>
              </p:cNvPr>
              <p:cNvPicPr>
                <a:picLocks noChangeAspect="1" noChangeArrowheads="1"/>
              </p:cNvPicPr>
              <p:nvPr/>
            </p:nvPicPr>
            <p:blipFill>
              <a:blip r:embed="rId11" cstate="print">
                <a:biLevel thresh="25000"/>
                <a:extLst>
                  <a:ext uri="{28A0092B-C50C-407E-A947-70E740481C1C}">
                    <a14:useLocalDpi xmlns:a14="http://schemas.microsoft.com/office/drawing/2010/main" val="0"/>
                  </a:ext>
                </a:extLst>
              </a:blip>
              <a:srcRect/>
              <a:stretch>
                <a:fillRect/>
              </a:stretch>
            </p:blipFill>
            <p:spPr bwMode="auto">
              <a:xfrm>
                <a:off x="9493153" y="1059511"/>
                <a:ext cx="449227" cy="4492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 name="Group 41">
              <a:extLst>
                <a:ext uri="{FF2B5EF4-FFF2-40B4-BE49-F238E27FC236}">
                  <a16:creationId xmlns:a16="http://schemas.microsoft.com/office/drawing/2014/main" xmlns="" id="{4CE8264A-040F-4C96-883D-207E469A2142}"/>
                </a:ext>
              </a:extLst>
            </p:cNvPr>
            <p:cNvGrpSpPr/>
            <p:nvPr/>
          </p:nvGrpSpPr>
          <p:grpSpPr>
            <a:xfrm>
              <a:off x="9425537" y="1675122"/>
              <a:ext cx="2777088" cy="720000"/>
              <a:chOff x="9425537" y="1675122"/>
              <a:chExt cx="2777088" cy="720000"/>
            </a:xfrm>
          </p:grpSpPr>
          <p:sp>
            <p:nvSpPr>
              <p:cNvPr id="43" name="Rectangle 42">
                <a:hlinkClick r:id="rId12" action="ppaction://hlinksldjump"/>
                <a:extLst>
                  <a:ext uri="{FF2B5EF4-FFF2-40B4-BE49-F238E27FC236}">
                    <a16:creationId xmlns:a16="http://schemas.microsoft.com/office/drawing/2014/main" xmlns="" id="{56D8144E-030C-4EBF-83EA-448E459FA4B2}"/>
                  </a:ext>
                </a:extLst>
              </p:cNvPr>
              <p:cNvSpPr/>
              <p:nvPr/>
            </p:nvSpPr>
            <p:spPr>
              <a:xfrm>
                <a:off x="9437825" y="1675122"/>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oper Black" panose="0208090404030B020404" pitchFamily="18" charset="0"/>
                  </a:rPr>
                  <a:t>          LOG OUT</a:t>
                </a:r>
              </a:p>
            </p:txBody>
          </p:sp>
          <p:pic>
            <p:nvPicPr>
              <p:cNvPr id="44" name="Picture 8" descr="Power-off2 PNG, SVG Clip art for Web - Download Clip Art, PNG Icon Arts">
                <a:hlinkClick r:id="rId12" action="ppaction://hlinksldjump"/>
                <a:extLst>
                  <a:ext uri="{FF2B5EF4-FFF2-40B4-BE49-F238E27FC236}">
                    <a16:creationId xmlns:a16="http://schemas.microsoft.com/office/drawing/2014/main" xmlns="" id="{7D35AC88-B58A-46AC-9B34-3FF4CB3175BF}"/>
                  </a:ext>
                </a:extLst>
              </p:cNvPr>
              <p:cNvPicPr>
                <a:picLocks noChangeAspect="1" noChangeArrowheads="1"/>
              </p:cNvPicPr>
              <p:nvPr/>
            </p:nvPicPr>
            <p:blipFill>
              <a:blip r:embed="rId13" cstate="print">
                <a:biLevel thresh="25000"/>
                <a:extLst>
                  <a:ext uri="{28A0092B-C50C-407E-A947-70E740481C1C}">
                    <a14:useLocalDpi xmlns:a14="http://schemas.microsoft.com/office/drawing/2010/main" val="0"/>
                  </a:ext>
                </a:extLst>
              </a:blip>
              <a:srcRect/>
              <a:stretch>
                <a:fillRect/>
              </a:stretch>
            </p:blipFill>
            <p:spPr bwMode="auto">
              <a:xfrm>
                <a:off x="9425537" y="1714658"/>
                <a:ext cx="640928" cy="640928"/>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7161294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8122"/>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sp>
            <p:nvSpPr>
              <p:cNvPr id="21" name="Isosceles Triangle 20">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CL 4</a:t>
                </a:r>
              </a:p>
            </p:txBody>
          </p:sp>
          <p:sp>
            <p:nvSpPr>
              <p:cNvPr id="35" name="Isosceles Triangle 34">
                <a:hlinkClick r:id="rId8"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535271238"/>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Kyle </a:t>
                      </a:r>
                      <a:r>
                        <a:rPr lang="en-US" sz="1200" baseline="0" dirty="0" err="1">
                          <a:latin typeface="Arial Narrow" panose="020B0606020202030204" pitchFamily="34" charset="0"/>
                        </a:rPr>
                        <a:t>Lomogda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7:00 – 9:00</a:t>
                      </a:r>
                      <a:r>
                        <a:rPr lang="en-US" sz="1200" dirty="0">
                          <a:latin typeface="Arial Narrow" panose="020B0606020202030204" pitchFamily="34" charset="0"/>
                        </a:rPr>
                        <a:t> am</a:t>
                      </a:r>
                    </a:p>
                    <a:p>
                      <a:pPr algn="ctr"/>
                      <a:r>
                        <a:rPr lang="en-US" sz="1200" dirty="0">
                          <a:latin typeface="Arial Narrow" panose="020B0606020202030204" pitchFamily="34" charset="0"/>
                        </a:rPr>
                        <a:t>Mr.</a:t>
                      </a:r>
                      <a:r>
                        <a:rPr lang="en-US" sz="1200" baseline="0" dirty="0">
                          <a:latin typeface="Arial Narrow" panose="020B0606020202030204" pitchFamily="34" charset="0"/>
                        </a:rPr>
                        <a:t> Hope Cervantes</a:t>
                      </a: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Karen </a:t>
                      </a:r>
                      <a:r>
                        <a:rPr lang="en-US" sz="1200" baseline="0" dirty="0" err="1">
                          <a:latin typeface="Arial Narrow" panose="020B0606020202030204" pitchFamily="34" charset="0"/>
                        </a:rPr>
                        <a:t>Dimagiba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dirty="0"/>
                        <a:t>+</a:t>
                      </a:r>
                    </a:p>
                  </a:txBody>
                  <a:tcPr/>
                </a:tc>
                <a:tc>
                  <a:txBody>
                    <a:bodyPr/>
                    <a:lstStyle/>
                    <a:p>
                      <a:pPr algn="ctr"/>
                      <a:r>
                        <a:rPr lang="en-US" sz="1200" dirty="0">
                          <a:latin typeface="Arial Narrow" panose="020B0606020202030204" pitchFamily="34" charset="0"/>
                        </a:rPr>
                        <a:t>8:30</a:t>
                      </a:r>
                      <a:r>
                        <a:rPr lang="en-US" sz="1200" baseline="0" dirty="0">
                          <a:latin typeface="Arial Narrow" panose="020B0606020202030204" pitchFamily="34" charset="0"/>
                        </a:rPr>
                        <a:t> – 10:30</a:t>
                      </a:r>
                      <a:r>
                        <a:rPr lang="en-US" sz="1200" dirty="0">
                          <a:latin typeface="Arial Narrow" panose="020B0606020202030204" pitchFamily="34" charset="0"/>
                        </a:rPr>
                        <a:t> am</a:t>
                      </a:r>
                    </a:p>
                    <a:p>
                      <a:pPr algn="ctr"/>
                      <a:r>
                        <a:rPr lang="en-US" sz="1200" dirty="0">
                          <a:latin typeface="Arial Narrow" panose="020B0606020202030204" pitchFamily="34" charset="0"/>
                        </a:rPr>
                        <a:t>Ms.</a:t>
                      </a:r>
                      <a:r>
                        <a:rPr lang="en-US" sz="1200" baseline="0" dirty="0">
                          <a:latin typeface="Arial Narrow" panose="020B0606020202030204" pitchFamily="34" charset="0"/>
                        </a:rPr>
                        <a:t> Camille </a:t>
                      </a:r>
                      <a:r>
                        <a:rPr lang="en-US" sz="1200" baseline="0" dirty="0" err="1">
                          <a:latin typeface="Arial Narrow" panose="020B0606020202030204" pitchFamily="34" charset="0"/>
                        </a:rPr>
                        <a:t>Cruscosa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4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10:00 am – 1:00</a:t>
                      </a:r>
                      <a:r>
                        <a:rPr lang="en-US" sz="1200" dirty="0">
                          <a:latin typeface="Arial Narrow" panose="020B0606020202030204" pitchFamily="34" charset="0"/>
                        </a:rPr>
                        <a:t> pm</a:t>
                      </a:r>
                    </a:p>
                    <a:p>
                      <a:pPr algn="ctr"/>
                      <a:r>
                        <a:rPr lang="en-US" sz="1200" dirty="0">
                          <a:latin typeface="Arial Narrow" panose="020B0606020202030204" pitchFamily="34" charset="0"/>
                        </a:rPr>
                        <a:t>Ms.</a:t>
                      </a:r>
                      <a:r>
                        <a:rPr lang="en-US" sz="1200" baseline="0" dirty="0">
                          <a:latin typeface="Arial Narrow" panose="020B0606020202030204" pitchFamily="34" charset="0"/>
                        </a:rPr>
                        <a:t> Fate Lucas</a:t>
                      </a:r>
                    </a:p>
                    <a:p>
                      <a:pPr algn="ctr"/>
                      <a:r>
                        <a:rPr lang="en-US" sz="1200" baseline="0" dirty="0">
                          <a:latin typeface="Arial Narrow" panose="020B0606020202030204" pitchFamily="34" charset="0"/>
                        </a:rPr>
                        <a:t>CL 3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Carrylle</a:t>
                      </a:r>
                      <a:r>
                        <a:rPr lang="en-US" sz="1200" baseline="0" dirty="0">
                          <a:latin typeface="Arial Narrow" panose="020B0606020202030204" pitchFamily="34" charset="0"/>
                        </a:rPr>
                        <a:t> Buenaventura</a:t>
                      </a:r>
                    </a:p>
                    <a:p>
                      <a:pPr algn="ctr"/>
                      <a:r>
                        <a:rPr lang="en-US" sz="1200" baseline="0" dirty="0">
                          <a:latin typeface="Arial Narrow" panose="020B0606020202030204" pitchFamily="34" charset="0"/>
                        </a:rPr>
                        <a:t>Main Court</a:t>
                      </a:r>
                      <a:endParaRPr lang="en-US" sz="1200" dirty="0">
                        <a:latin typeface="Arial Narrow" panose="020B0606020202030204" pitchFamily="34" charset="0"/>
                      </a:endParaRPr>
                    </a:p>
                  </a:txBody>
                  <a:tcPr/>
                </a:tc>
                <a:tc>
                  <a:txBody>
                    <a:bodyPr/>
                    <a:lstStyle/>
                    <a:p>
                      <a:pPr algn="ctr"/>
                      <a:r>
                        <a:rPr lang="en-US" dirty="0"/>
                        <a:t>+</a:t>
                      </a:r>
                    </a:p>
                  </a:txBody>
                  <a:tcPr/>
                </a:tc>
                <a:extLst>
                  <a:ext uri="{0D108BD9-81ED-4DB2-BD59-A6C34878D82A}">
                    <a16:rowId xmlns:a16="http://schemas.microsoft.com/office/drawing/2014/main" xmlns="" val="10002"/>
                  </a:ext>
                </a:extLst>
              </a:tr>
              <a:tr h="429558">
                <a:tc>
                  <a:txBody>
                    <a:bodyPr/>
                    <a:lstStyle/>
                    <a:p>
                      <a:pPr algn="ctr"/>
                      <a:r>
                        <a:rPr lang="en-US" dirty="0"/>
                        <a:t>+</a:t>
                      </a: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Geraldine Santos</a:t>
                      </a:r>
                    </a:p>
                    <a:p>
                      <a:pPr algn="ctr"/>
                      <a:r>
                        <a:rPr lang="en-US" sz="1200" baseline="0" dirty="0">
                          <a:latin typeface="Arial Narrow" panose="020B0606020202030204" pitchFamily="34" charset="0"/>
                        </a:rPr>
                        <a:t>CL 2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Jones </a:t>
                      </a:r>
                      <a:r>
                        <a:rPr lang="en-US" sz="1200" baseline="0" dirty="0" err="1">
                          <a:latin typeface="Arial Narrow" panose="020B0606020202030204" pitchFamily="34" charset="0"/>
                        </a:rPr>
                        <a:t>Carlstone</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103 – F1</a:t>
                      </a:r>
                      <a:endParaRPr lang="en-US" sz="18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Luke </a:t>
                      </a:r>
                      <a:r>
                        <a:rPr lang="en-US" sz="1200" baseline="0" dirty="0" err="1">
                          <a:latin typeface="Arial Narrow" panose="020B0606020202030204" pitchFamily="34" charset="0"/>
                        </a:rPr>
                        <a:t>Guevarra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1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169011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620" y="128789"/>
            <a:ext cx="1827726" cy="502277"/>
          </a:xfrm>
        </p:spPr>
        <p:txBody>
          <a:bodyPr>
            <a:noAutofit/>
          </a:bodyPr>
          <a:lstStyle/>
          <a:p>
            <a:pPr algn="ctr"/>
            <a:r>
              <a:rPr lang="en-US" sz="1800" i="1" dirty="0">
                <a:latin typeface="Arial Rounded MT Bold" panose="020F0704030504030204" pitchFamily="34" charset="0"/>
              </a:rPr>
              <a:t>OBJECTIVES</a:t>
            </a:r>
          </a:p>
        </p:txBody>
      </p:sp>
      <p:sp>
        <p:nvSpPr>
          <p:cNvPr id="3" name="Content Placeholder 2"/>
          <p:cNvSpPr>
            <a:spLocks noGrp="1"/>
          </p:cNvSpPr>
          <p:nvPr>
            <p:ph idx="1"/>
          </p:nvPr>
        </p:nvSpPr>
        <p:spPr>
          <a:xfrm>
            <a:off x="616576" y="1073482"/>
            <a:ext cx="10958848" cy="4953831"/>
          </a:xfrm>
        </p:spPr>
        <p:txBody>
          <a:bodyPr>
            <a:noAutofit/>
          </a:bodyPr>
          <a:lstStyle/>
          <a:p>
            <a:pPr>
              <a:lnSpc>
                <a:spcPct val="150000"/>
              </a:lnSpc>
            </a:pPr>
            <a:r>
              <a:rPr lang="en-US" sz="2000" dirty="0">
                <a:latin typeface="Arial Rounded MT Bold" panose="020F0704030504030204" pitchFamily="34" charset="0"/>
                <a:cs typeface="Arial" panose="020B0604020202020204" pitchFamily="34" charset="0"/>
              </a:rPr>
              <a:t>Effective Scheduling</a:t>
            </a:r>
          </a:p>
          <a:p>
            <a:pPr>
              <a:lnSpc>
                <a:spcPct val="150000"/>
              </a:lnSpc>
            </a:pPr>
            <a:endParaRPr lang="en-US" sz="2000" dirty="0">
              <a:latin typeface="Arial Rounded MT Bold" panose="020F0704030504030204" pitchFamily="34" charset="0"/>
              <a:cs typeface="Arial" panose="020B0604020202020204" pitchFamily="34" charset="0"/>
            </a:endParaRPr>
          </a:p>
          <a:p>
            <a:pPr>
              <a:lnSpc>
                <a:spcPct val="150000"/>
              </a:lnSpc>
            </a:pPr>
            <a:r>
              <a:rPr lang="en-US" sz="2000" dirty="0">
                <a:latin typeface="Arial Rounded MT Bold" panose="020F0704030504030204" pitchFamily="34" charset="0"/>
                <a:cs typeface="Arial" panose="020B0604020202020204" pitchFamily="34" charset="0"/>
              </a:rPr>
              <a:t>Real-Time Updates</a:t>
            </a:r>
          </a:p>
          <a:p>
            <a:pPr>
              <a:lnSpc>
                <a:spcPct val="150000"/>
              </a:lnSpc>
            </a:pPr>
            <a:endParaRPr lang="en-US" sz="2000" dirty="0">
              <a:latin typeface="Arial Rounded MT Bold" panose="020F0704030504030204" pitchFamily="34" charset="0"/>
              <a:cs typeface="Arial" panose="020B0604020202020204" pitchFamily="34" charset="0"/>
            </a:endParaRPr>
          </a:p>
          <a:p>
            <a:pPr>
              <a:lnSpc>
                <a:spcPct val="150000"/>
              </a:lnSpc>
            </a:pPr>
            <a:r>
              <a:rPr lang="en-US" sz="2000" dirty="0">
                <a:latin typeface="Arial Rounded MT Bold" panose="020F0704030504030204" pitchFamily="34" charset="0"/>
                <a:cs typeface="Arial" panose="020B0604020202020204" pitchFamily="34" charset="0"/>
              </a:rPr>
              <a:t>User-Friendly Interface</a:t>
            </a:r>
          </a:p>
          <a:p>
            <a:pPr marL="0" indent="0">
              <a:lnSpc>
                <a:spcPct val="150000"/>
              </a:lnSpc>
              <a:buNone/>
            </a:pPr>
            <a:endParaRPr lang="en-US" sz="2000" dirty="0">
              <a:latin typeface="Arial Rounded MT Bold" panose="020F0704030504030204" pitchFamily="34" charset="0"/>
              <a:cs typeface="Arial" panose="020B0604020202020204" pitchFamily="34" charset="0"/>
            </a:endParaRPr>
          </a:p>
        </p:txBody>
      </p:sp>
      <p:pic>
        <p:nvPicPr>
          <p:cNvPr id="4" name="Picture 3">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37542" y="128789"/>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80095868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sp>
            <p:nvSpPr>
              <p:cNvPr id="21" name="Isosceles Triangle 20">
                <a:hlinkClick r:id="rId6" action="ppaction://hlinksldjump"/>
              </p:cNvPr>
              <p:cNvSpPr/>
              <p:nvPr/>
            </p:nvSpPr>
            <p:spPr>
              <a:xfrm>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CL 4</a:t>
                </a:r>
              </a:p>
            </p:txBody>
          </p:sp>
          <p:sp>
            <p:nvSpPr>
              <p:cNvPr id="35" name="Isosceles Triangle 34">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535271238"/>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Kyle </a:t>
                      </a:r>
                      <a:r>
                        <a:rPr lang="en-US" sz="1200" baseline="0" dirty="0" err="1">
                          <a:latin typeface="Arial Narrow" panose="020B0606020202030204" pitchFamily="34" charset="0"/>
                        </a:rPr>
                        <a:t>Lomogda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7:00 – 9:00</a:t>
                      </a:r>
                      <a:r>
                        <a:rPr lang="en-US" sz="1200" dirty="0">
                          <a:latin typeface="Arial Narrow" panose="020B0606020202030204" pitchFamily="34" charset="0"/>
                        </a:rPr>
                        <a:t> am</a:t>
                      </a:r>
                    </a:p>
                    <a:p>
                      <a:pPr algn="ctr"/>
                      <a:r>
                        <a:rPr lang="en-US" sz="1200" dirty="0">
                          <a:latin typeface="Arial Narrow" panose="020B0606020202030204" pitchFamily="34" charset="0"/>
                        </a:rPr>
                        <a:t>Mr.</a:t>
                      </a:r>
                      <a:r>
                        <a:rPr lang="en-US" sz="1200" baseline="0" dirty="0">
                          <a:latin typeface="Arial Narrow" panose="020B0606020202030204" pitchFamily="34" charset="0"/>
                        </a:rPr>
                        <a:t> Hope Cervantes</a:t>
                      </a: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Karen </a:t>
                      </a:r>
                      <a:r>
                        <a:rPr lang="en-US" sz="1200" baseline="0" dirty="0" err="1">
                          <a:latin typeface="Arial Narrow" panose="020B0606020202030204" pitchFamily="34" charset="0"/>
                        </a:rPr>
                        <a:t>Dimagiba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dirty="0"/>
                        <a:t>+</a:t>
                      </a:r>
                    </a:p>
                  </a:txBody>
                  <a:tcPr/>
                </a:tc>
                <a:tc>
                  <a:txBody>
                    <a:bodyPr/>
                    <a:lstStyle/>
                    <a:p>
                      <a:pPr algn="ctr"/>
                      <a:r>
                        <a:rPr lang="en-US" sz="1200" dirty="0">
                          <a:latin typeface="Arial Narrow" panose="020B0606020202030204" pitchFamily="34" charset="0"/>
                        </a:rPr>
                        <a:t>8:30</a:t>
                      </a:r>
                      <a:r>
                        <a:rPr lang="en-US" sz="1200" baseline="0" dirty="0">
                          <a:latin typeface="Arial Narrow" panose="020B0606020202030204" pitchFamily="34" charset="0"/>
                        </a:rPr>
                        <a:t> – 10:30</a:t>
                      </a:r>
                      <a:r>
                        <a:rPr lang="en-US" sz="1200" dirty="0">
                          <a:latin typeface="Arial Narrow" panose="020B0606020202030204" pitchFamily="34" charset="0"/>
                        </a:rPr>
                        <a:t> am</a:t>
                      </a:r>
                    </a:p>
                    <a:p>
                      <a:pPr algn="ctr"/>
                      <a:r>
                        <a:rPr lang="en-US" sz="1200" dirty="0">
                          <a:latin typeface="Arial Narrow" panose="020B0606020202030204" pitchFamily="34" charset="0"/>
                        </a:rPr>
                        <a:t>Ms.</a:t>
                      </a:r>
                      <a:r>
                        <a:rPr lang="en-US" sz="1200" baseline="0" dirty="0">
                          <a:latin typeface="Arial Narrow" panose="020B0606020202030204" pitchFamily="34" charset="0"/>
                        </a:rPr>
                        <a:t> Camille </a:t>
                      </a:r>
                      <a:r>
                        <a:rPr lang="en-US" sz="1200" baseline="0" dirty="0" err="1">
                          <a:latin typeface="Arial Narrow" panose="020B0606020202030204" pitchFamily="34" charset="0"/>
                        </a:rPr>
                        <a:t>Cruscosa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4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10:00 am – 1:00</a:t>
                      </a:r>
                      <a:r>
                        <a:rPr lang="en-US" sz="1200" dirty="0">
                          <a:latin typeface="Arial Narrow" panose="020B0606020202030204" pitchFamily="34" charset="0"/>
                        </a:rPr>
                        <a:t> pm</a:t>
                      </a:r>
                    </a:p>
                    <a:p>
                      <a:pPr algn="ctr"/>
                      <a:r>
                        <a:rPr lang="en-US" sz="1200" dirty="0">
                          <a:latin typeface="Arial Narrow" panose="020B0606020202030204" pitchFamily="34" charset="0"/>
                        </a:rPr>
                        <a:t>Ms.</a:t>
                      </a:r>
                      <a:r>
                        <a:rPr lang="en-US" sz="1200" baseline="0" dirty="0">
                          <a:latin typeface="Arial Narrow" panose="020B0606020202030204" pitchFamily="34" charset="0"/>
                        </a:rPr>
                        <a:t> Fate Lucas</a:t>
                      </a:r>
                    </a:p>
                    <a:p>
                      <a:pPr algn="ctr"/>
                      <a:r>
                        <a:rPr lang="en-US" sz="1200" baseline="0" dirty="0">
                          <a:latin typeface="Arial Narrow" panose="020B0606020202030204" pitchFamily="34" charset="0"/>
                        </a:rPr>
                        <a:t>CL 3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Carrylle</a:t>
                      </a:r>
                      <a:r>
                        <a:rPr lang="en-US" sz="1200" baseline="0" dirty="0">
                          <a:latin typeface="Arial Narrow" panose="020B0606020202030204" pitchFamily="34" charset="0"/>
                        </a:rPr>
                        <a:t> Buenaventura</a:t>
                      </a:r>
                    </a:p>
                    <a:p>
                      <a:pPr algn="ctr"/>
                      <a:r>
                        <a:rPr lang="en-US" sz="1200" baseline="0" dirty="0">
                          <a:latin typeface="Arial Narrow" panose="020B0606020202030204" pitchFamily="34" charset="0"/>
                        </a:rPr>
                        <a:t>Main Court</a:t>
                      </a:r>
                      <a:endParaRPr lang="en-US" sz="1200" dirty="0">
                        <a:latin typeface="Arial Narrow" panose="020B0606020202030204" pitchFamily="34" charset="0"/>
                      </a:endParaRPr>
                    </a:p>
                  </a:txBody>
                  <a:tcPr/>
                </a:tc>
                <a:tc>
                  <a:txBody>
                    <a:bodyPr/>
                    <a:lstStyle/>
                    <a:p>
                      <a:pPr algn="ctr"/>
                      <a:r>
                        <a:rPr lang="en-US" dirty="0"/>
                        <a:t>+</a:t>
                      </a:r>
                    </a:p>
                  </a:txBody>
                  <a:tcPr/>
                </a:tc>
                <a:extLst>
                  <a:ext uri="{0D108BD9-81ED-4DB2-BD59-A6C34878D82A}">
                    <a16:rowId xmlns:a16="http://schemas.microsoft.com/office/drawing/2014/main" xmlns="" val="10002"/>
                  </a:ext>
                </a:extLst>
              </a:tr>
              <a:tr h="429558">
                <a:tc>
                  <a:txBody>
                    <a:bodyPr/>
                    <a:lstStyle/>
                    <a:p>
                      <a:pPr algn="ctr"/>
                      <a:r>
                        <a:rPr lang="en-US" dirty="0"/>
                        <a:t>+</a:t>
                      </a: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Geraldine Santos</a:t>
                      </a:r>
                    </a:p>
                    <a:p>
                      <a:pPr algn="ctr"/>
                      <a:r>
                        <a:rPr lang="en-US" sz="1200" baseline="0" dirty="0">
                          <a:latin typeface="Arial Narrow" panose="020B0606020202030204" pitchFamily="34" charset="0"/>
                        </a:rPr>
                        <a:t>CL 2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Jones </a:t>
                      </a:r>
                      <a:r>
                        <a:rPr lang="en-US" sz="1200" baseline="0" dirty="0" err="1">
                          <a:latin typeface="Arial Narrow" panose="020B0606020202030204" pitchFamily="34" charset="0"/>
                        </a:rPr>
                        <a:t>Carlstone</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103 – F1</a:t>
                      </a:r>
                      <a:endParaRPr lang="en-US" sz="18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Luke </a:t>
                      </a:r>
                      <a:r>
                        <a:rPr lang="en-US" sz="1200" baseline="0" dirty="0" err="1">
                          <a:latin typeface="Arial Narrow" panose="020B0606020202030204" pitchFamily="34" charset="0"/>
                        </a:rPr>
                        <a:t>Guevarra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1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sp>
        <p:nvSpPr>
          <p:cNvPr id="31" name="Rectangle 30">
            <a:hlinkClick r:id="rId8" action="ppaction://hlinksldjump"/>
          </p:cNvPr>
          <p:cNvSpPr/>
          <p:nvPr/>
        </p:nvSpPr>
        <p:spPr>
          <a:xfrm>
            <a:off x="3054923" y="3000636"/>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MAIN</a:t>
            </a:r>
          </a:p>
        </p:txBody>
      </p:sp>
      <p:pic>
        <p:nvPicPr>
          <p:cNvPr id="36" name="Picture 3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7" name="Group 36">
            <a:extLst>
              <a:ext uri="{FF2B5EF4-FFF2-40B4-BE49-F238E27FC236}">
                <a16:creationId xmlns:a16="http://schemas.microsoft.com/office/drawing/2014/main" xmlns="" id="{EDA5398B-571D-4D5A-B2DA-90BB004FC3C7}"/>
              </a:ext>
            </a:extLst>
          </p:cNvPr>
          <p:cNvGrpSpPr/>
          <p:nvPr/>
        </p:nvGrpSpPr>
        <p:grpSpPr>
          <a:xfrm>
            <a:off x="11281894" y="158122"/>
            <a:ext cx="618186" cy="537338"/>
            <a:chOff x="2137893" y="3429000"/>
            <a:chExt cx="1068946" cy="833551"/>
          </a:xfrm>
          <a:solidFill>
            <a:schemeClr val="bg1"/>
          </a:solidFill>
        </p:grpSpPr>
        <p:sp>
          <p:nvSpPr>
            <p:cNvPr id="39" name="Flowchart: Terminator 38">
              <a:hlinkClick r:id="rId10" action="ppaction://hlinksldjump"/>
              <a:extLst>
                <a:ext uri="{FF2B5EF4-FFF2-40B4-BE49-F238E27FC236}">
                  <a16:creationId xmlns:a16="http://schemas.microsoft.com/office/drawing/2014/main" xmlns="" id="{4D0DC577-CF5D-4801-A80D-D7BF457DC57C}"/>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Terminator 40">
              <a:hlinkClick r:id="rId10" action="ppaction://hlinksldjump"/>
              <a:extLst>
                <a:ext uri="{FF2B5EF4-FFF2-40B4-BE49-F238E27FC236}">
                  <a16:creationId xmlns:a16="http://schemas.microsoft.com/office/drawing/2014/main" xmlns="" id="{42447170-EB37-4D7A-84AC-DD80F6E101CC}"/>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Terminator 41">
              <a:hlinkClick r:id="rId10" action="ppaction://hlinksldjump"/>
              <a:extLst>
                <a:ext uri="{FF2B5EF4-FFF2-40B4-BE49-F238E27FC236}">
                  <a16:creationId xmlns:a16="http://schemas.microsoft.com/office/drawing/2014/main" xmlns="" id="{E6609B51-0EF1-48EE-855C-894446A0F601}"/>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400511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MAIN</a:t>
                </a:r>
              </a:p>
            </p:txBody>
          </p:sp>
          <p:sp>
            <p:nvSpPr>
              <p:cNvPr id="21" name="Isosceles Triangle 20">
                <a:hlinkClick r:id="rId6"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CL 4</a:t>
                </a:r>
              </a:p>
            </p:txBody>
          </p:sp>
          <p:sp>
            <p:nvSpPr>
              <p:cNvPr id="35" name="Isosceles Triangle 34">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535271238"/>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Kyle </a:t>
                      </a:r>
                      <a:r>
                        <a:rPr lang="en-US" sz="1200" baseline="0" dirty="0" err="1">
                          <a:latin typeface="Arial Narrow" panose="020B0606020202030204" pitchFamily="34" charset="0"/>
                        </a:rPr>
                        <a:t>Lomogda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7:00 – 9:00</a:t>
                      </a:r>
                      <a:r>
                        <a:rPr lang="en-US" sz="1200" dirty="0">
                          <a:latin typeface="Arial Narrow" panose="020B0606020202030204" pitchFamily="34" charset="0"/>
                        </a:rPr>
                        <a:t> am</a:t>
                      </a:r>
                    </a:p>
                    <a:p>
                      <a:pPr algn="ctr"/>
                      <a:r>
                        <a:rPr lang="en-US" sz="1200" dirty="0">
                          <a:latin typeface="Arial Narrow" panose="020B0606020202030204" pitchFamily="34" charset="0"/>
                        </a:rPr>
                        <a:t>Mr.</a:t>
                      </a:r>
                      <a:r>
                        <a:rPr lang="en-US" sz="1200" baseline="0" dirty="0">
                          <a:latin typeface="Arial Narrow" panose="020B0606020202030204" pitchFamily="34" charset="0"/>
                        </a:rPr>
                        <a:t> Hope Cervantes</a:t>
                      </a: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Karen </a:t>
                      </a:r>
                      <a:r>
                        <a:rPr lang="en-US" sz="1200" baseline="0" dirty="0" err="1">
                          <a:latin typeface="Arial Narrow" panose="020B0606020202030204" pitchFamily="34" charset="0"/>
                        </a:rPr>
                        <a:t>Dimagiba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dirty="0"/>
                        <a:t>+</a:t>
                      </a:r>
                    </a:p>
                  </a:txBody>
                  <a:tcPr/>
                </a:tc>
                <a:tc>
                  <a:txBody>
                    <a:bodyPr/>
                    <a:lstStyle/>
                    <a:p>
                      <a:pPr algn="ctr"/>
                      <a:r>
                        <a:rPr lang="en-US" sz="1200" dirty="0">
                          <a:latin typeface="Arial Narrow" panose="020B0606020202030204" pitchFamily="34" charset="0"/>
                        </a:rPr>
                        <a:t>8:30</a:t>
                      </a:r>
                      <a:r>
                        <a:rPr lang="en-US" sz="1200" baseline="0" dirty="0">
                          <a:latin typeface="Arial Narrow" panose="020B0606020202030204" pitchFamily="34" charset="0"/>
                        </a:rPr>
                        <a:t> – 10:30</a:t>
                      </a:r>
                      <a:r>
                        <a:rPr lang="en-US" sz="1200" dirty="0">
                          <a:latin typeface="Arial Narrow" panose="020B0606020202030204" pitchFamily="34" charset="0"/>
                        </a:rPr>
                        <a:t> am</a:t>
                      </a:r>
                    </a:p>
                    <a:p>
                      <a:pPr algn="ctr"/>
                      <a:r>
                        <a:rPr lang="en-US" sz="1200" dirty="0">
                          <a:latin typeface="Arial Narrow" panose="020B0606020202030204" pitchFamily="34" charset="0"/>
                        </a:rPr>
                        <a:t>Ms.</a:t>
                      </a:r>
                      <a:r>
                        <a:rPr lang="en-US" sz="1200" baseline="0" dirty="0">
                          <a:latin typeface="Arial Narrow" panose="020B0606020202030204" pitchFamily="34" charset="0"/>
                        </a:rPr>
                        <a:t> Camille </a:t>
                      </a:r>
                      <a:r>
                        <a:rPr lang="en-US" sz="1200" baseline="0" dirty="0" err="1">
                          <a:latin typeface="Arial Narrow" panose="020B0606020202030204" pitchFamily="34" charset="0"/>
                        </a:rPr>
                        <a:t>Cruscosa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4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10:00 am – 1:00</a:t>
                      </a:r>
                      <a:r>
                        <a:rPr lang="en-US" sz="1200" dirty="0">
                          <a:latin typeface="Arial Narrow" panose="020B0606020202030204" pitchFamily="34" charset="0"/>
                        </a:rPr>
                        <a:t> pm</a:t>
                      </a:r>
                    </a:p>
                    <a:p>
                      <a:pPr algn="ctr"/>
                      <a:r>
                        <a:rPr lang="en-US" sz="1200" dirty="0">
                          <a:latin typeface="Arial Narrow" panose="020B0606020202030204" pitchFamily="34" charset="0"/>
                        </a:rPr>
                        <a:t>Ms.</a:t>
                      </a:r>
                      <a:r>
                        <a:rPr lang="en-US" sz="1200" baseline="0" dirty="0">
                          <a:latin typeface="Arial Narrow" panose="020B0606020202030204" pitchFamily="34" charset="0"/>
                        </a:rPr>
                        <a:t> Fate Lucas</a:t>
                      </a:r>
                    </a:p>
                    <a:p>
                      <a:pPr algn="ctr"/>
                      <a:r>
                        <a:rPr lang="en-US" sz="1200" baseline="0" dirty="0">
                          <a:latin typeface="Arial Narrow" panose="020B0606020202030204" pitchFamily="34" charset="0"/>
                        </a:rPr>
                        <a:t>CL 3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Carrylle</a:t>
                      </a:r>
                      <a:r>
                        <a:rPr lang="en-US" sz="1200" baseline="0" dirty="0">
                          <a:latin typeface="Arial Narrow" panose="020B0606020202030204" pitchFamily="34" charset="0"/>
                        </a:rPr>
                        <a:t> Buenaventura</a:t>
                      </a:r>
                    </a:p>
                    <a:p>
                      <a:pPr algn="ctr"/>
                      <a:r>
                        <a:rPr lang="en-US" sz="1200" baseline="0" dirty="0">
                          <a:latin typeface="Arial Narrow" panose="020B0606020202030204" pitchFamily="34" charset="0"/>
                        </a:rPr>
                        <a:t>Main Court</a:t>
                      </a:r>
                      <a:endParaRPr lang="en-US" sz="1200" dirty="0">
                        <a:latin typeface="Arial Narrow" panose="020B0606020202030204" pitchFamily="34" charset="0"/>
                      </a:endParaRPr>
                    </a:p>
                  </a:txBody>
                  <a:tcPr/>
                </a:tc>
                <a:tc>
                  <a:txBody>
                    <a:bodyPr/>
                    <a:lstStyle/>
                    <a:p>
                      <a:pPr algn="ctr"/>
                      <a:r>
                        <a:rPr lang="en-US" dirty="0"/>
                        <a:t>+</a:t>
                      </a:r>
                    </a:p>
                  </a:txBody>
                  <a:tcPr/>
                </a:tc>
                <a:extLst>
                  <a:ext uri="{0D108BD9-81ED-4DB2-BD59-A6C34878D82A}">
                    <a16:rowId xmlns:a16="http://schemas.microsoft.com/office/drawing/2014/main" xmlns="" val="10002"/>
                  </a:ext>
                </a:extLst>
              </a:tr>
              <a:tr h="429558">
                <a:tc>
                  <a:txBody>
                    <a:bodyPr/>
                    <a:lstStyle/>
                    <a:p>
                      <a:pPr algn="ctr"/>
                      <a:r>
                        <a:rPr lang="en-US" dirty="0"/>
                        <a:t>+</a:t>
                      </a: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Geraldine Santos</a:t>
                      </a:r>
                    </a:p>
                    <a:p>
                      <a:pPr algn="ctr"/>
                      <a:r>
                        <a:rPr lang="en-US" sz="1200" baseline="0" dirty="0">
                          <a:latin typeface="Arial Narrow" panose="020B0606020202030204" pitchFamily="34" charset="0"/>
                        </a:rPr>
                        <a:t>CL 2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Jones </a:t>
                      </a:r>
                      <a:r>
                        <a:rPr lang="en-US" sz="1200" baseline="0" dirty="0" err="1">
                          <a:latin typeface="Arial Narrow" panose="020B0606020202030204" pitchFamily="34" charset="0"/>
                        </a:rPr>
                        <a:t>Carlstone</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103 – F1</a:t>
                      </a:r>
                      <a:endParaRPr lang="en-US" sz="18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Luke </a:t>
                      </a:r>
                      <a:r>
                        <a:rPr lang="en-US" sz="1200" baseline="0" dirty="0" err="1">
                          <a:latin typeface="Arial Narrow" panose="020B0606020202030204" pitchFamily="34" charset="0"/>
                        </a:rPr>
                        <a:t>Guevarra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1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10003"/>
                  </a:ext>
                </a:extLst>
              </a:tr>
            </a:tbl>
          </a:graphicData>
        </a:graphic>
      </p:graphicFrame>
      <p:sp>
        <p:nvSpPr>
          <p:cNvPr id="40" name="Rectangle 39">
            <a:hlinkClick r:id="rId8" action="ppaction://hlinksldjump"/>
          </p:cNvPr>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6" name="Group 35">
            <a:extLst>
              <a:ext uri="{FF2B5EF4-FFF2-40B4-BE49-F238E27FC236}">
                <a16:creationId xmlns:a16="http://schemas.microsoft.com/office/drawing/2014/main" xmlns="" id="{B6B53887-C34B-447C-850D-7A8F424E277D}"/>
              </a:ext>
            </a:extLst>
          </p:cNvPr>
          <p:cNvGrpSpPr/>
          <p:nvPr/>
        </p:nvGrpSpPr>
        <p:grpSpPr>
          <a:xfrm>
            <a:off x="11281894" y="158122"/>
            <a:ext cx="618186" cy="537338"/>
            <a:chOff x="2137893" y="3429000"/>
            <a:chExt cx="1068946" cy="833551"/>
          </a:xfrm>
          <a:solidFill>
            <a:schemeClr val="bg1"/>
          </a:solidFill>
        </p:grpSpPr>
        <p:sp>
          <p:nvSpPr>
            <p:cNvPr id="37" name="Flowchart: Terminator 36">
              <a:hlinkClick r:id="rId10" action="ppaction://hlinksldjump"/>
              <a:extLst>
                <a:ext uri="{FF2B5EF4-FFF2-40B4-BE49-F238E27FC236}">
                  <a16:creationId xmlns:a16="http://schemas.microsoft.com/office/drawing/2014/main" xmlns="" id="{3E73BA34-A127-4E4A-A2C2-A8CC959390F7}"/>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Terminator 38">
              <a:hlinkClick r:id="rId10" action="ppaction://hlinksldjump"/>
              <a:extLst>
                <a:ext uri="{FF2B5EF4-FFF2-40B4-BE49-F238E27FC236}">
                  <a16:creationId xmlns:a16="http://schemas.microsoft.com/office/drawing/2014/main" xmlns="" id="{9D2F88CC-48BA-4BC1-A4C8-23E0D46A2088}"/>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Terminator 40">
              <a:hlinkClick r:id="rId10" action="ppaction://hlinksldjump"/>
              <a:extLst>
                <a:ext uri="{FF2B5EF4-FFF2-40B4-BE49-F238E27FC236}">
                  <a16:creationId xmlns:a16="http://schemas.microsoft.com/office/drawing/2014/main" xmlns="" id="{2B2BC9A2-D01C-4074-BC7C-9004839F85C4}"/>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077650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MAIN</a:t>
                </a:r>
              </a:p>
            </p:txBody>
          </p:sp>
          <p:sp>
            <p:nvSpPr>
              <p:cNvPr id="21" name="Isosceles Triangle 20">
                <a:hlinkClick r:id="rId6"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CL 4</a:t>
                </a:r>
              </a:p>
            </p:txBody>
          </p:sp>
          <p:sp>
            <p:nvSpPr>
              <p:cNvPr id="35" name="Isosceles Triangle 34">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Kyle </a:t>
                      </a:r>
                      <a:r>
                        <a:rPr lang="en-US" sz="1200" baseline="0" dirty="0" err="1">
                          <a:latin typeface="Arial Narrow" panose="020B0606020202030204" pitchFamily="34" charset="0"/>
                        </a:rPr>
                        <a:t>Lomogda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7:00 – 9:00</a:t>
                      </a:r>
                      <a:r>
                        <a:rPr lang="en-US" sz="1200" dirty="0">
                          <a:latin typeface="Arial Narrow" panose="020B0606020202030204" pitchFamily="34" charset="0"/>
                        </a:rPr>
                        <a:t> am</a:t>
                      </a:r>
                    </a:p>
                    <a:p>
                      <a:pPr algn="ctr"/>
                      <a:r>
                        <a:rPr lang="en-US" sz="1200" dirty="0">
                          <a:latin typeface="Arial Narrow" panose="020B0606020202030204" pitchFamily="34" charset="0"/>
                        </a:rPr>
                        <a:t>Mr.</a:t>
                      </a:r>
                      <a:r>
                        <a:rPr lang="en-US" sz="1200" baseline="0" dirty="0">
                          <a:latin typeface="Arial Narrow" panose="020B0606020202030204" pitchFamily="34" charset="0"/>
                        </a:rPr>
                        <a:t> Hope Cervantes</a:t>
                      </a: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Karen </a:t>
                      </a:r>
                      <a:r>
                        <a:rPr lang="en-US" sz="1200" baseline="0" dirty="0" err="1">
                          <a:latin typeface="Arial Narrow" panose="020B0606020202030204" pitchFamily="34" charset="0"/>
                        </a:rPr>
                        <a:t>Dimagiba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dirty="0"/>
                        <a:t>+</a:t>
                      </a:r>
                    </a:p>
                  </a:txBody>
                  <a:tcPr/>
                </a:tc>
                <a:tc>
                  <a:txBody>
                    <a:bodyPr/>
                    <a:lstStyle/>
                    <a:p>
                      <a:pPr algn="ctr"/>
                      <a:r>
                        <a:rPr lang="en-US" sz="1200" dirty="0">
                          <a:latin typeface="Arial Narrow" panose="020B0606020202030204" pitchFamily="34" charset="0"/>
                        </a:rPr>
                        <a:t>8:30</a:t>
                      </a:r>
                      <a:r>
                        <a:rPr lang="en-US" sz="1200" baseline="0" dirty="0">
                          <a:latin typeface="Arial Narrow" panose="020B0606020202030204" pitchFamily="34" charset="0"/>
                        </a:rPr>
                        <a:t> – 10:30</a:t>
                      </a:r>
                      <a:r>
                        <a:rPr lang="en-US" sz="1200" dirty="0">
                          <a:latin typeface="Arial Narrow" panose="020B0606020202030204" pitchFamily="34" charset="0"/>
                        </a:rPr>
                        <a:t> am</a:t>
                      </a:r>
                    </a:p>
                    <a:p>
                      <a:pPr algn="ctr"/>
                      <a:r>
                        <a:rPr lang="en-US" sz="1200" dirty="0">
                          <a:latin typeface="Arial Narrow" panose="020B0606020202030204" pitchFamily="34" charset="0"/>
                        </a:rPr>
                        <a:t>Ms.</a:t>
                      </a:r>
                      <a:r>
                        <a:rPr lang="en-US" sz="1200" baseline="0" dirty="0">
                          <a:latin typeface="Arial Narrow" panose="020B0606020202030204" pitchFamily="34" charset="0"/>
                        </a:rPr>
                        <a:t> Camille </a:t>
                      </a:r>
                      <a:r>
                        <a:rPr lang="en-US" sz="1200" baseline="0" dirty="0" err="1">
                          <a:latin typeface="Arial Narrow" panose="020B0606020202030204" pitchFamily="34" charset="0"/>
                        </a:rPr>
                        <a:t>Cruscosa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4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10:00 am – 1:00</a:t>
                      </a:r>
                      <a:r>
                        <a:rPr lang="en-US" sz="1200" dirty="0">
                          <a:latin typeface="Arial Narrow" panose="020B0606020202030204" pitchFamily="34" charset="0"/>
                        </a:rPr>
                        <a:t> pm</a:t>
                      </a:r>
                    </a:p>
                    <a:p>
                      <a:pPr algn="ctr"/>
                      <a:r>
                        <a:rPr lang="en-US" sz="1200" dirty="0">
                          <a:latin typeface="Arial Narrow" panose="020B0606020202030204" pitchFamily="34" charset="0"/>
                        </a:rPr>
                        <a:t>Ms.</a:t>
                      </a:r>
                      <a:r>
                        <a:rPr lang="en-US" sz="1200" baseline="0" dirty="0">
                          <a:latin typeface="Arial Narrow" panose="020B0606020202030204" pitchFamily="34" charset="0"/>
                        </a:rPr>
                        <a:t> Fate Lucas</a:t>
                      </a:r>
                    </a:p>
                    <a:p>
                      <a:pPr algn="ctr"/>
                      <a:r>
                        <a:rPr lang="en-US" sz="1200" baseline="0" dirty="0">
                          <a:latin typeface="Arial Narrow" panose="020B0606020202030204" pitchFamily="34" charset="0"/>
                        </a:rPr>
                        <a:t>CL 3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Carrylle</a:t>
                      </a:r>
                      <a:r>
                        <a:rPr lang="en-US" sz="1200" baseline="0" dirty="0">
                          <a:latin typeface="Arial Narrow" panose="020B0606020202030204" pitchFamily="34" charset="0"/>
                        </a:rPr>
                        <a:t> Buenaventura</a:t>
                      </a:r>
                    </a:p>
                    <a:p>
                      <a:pPr algn="ctr"/>
                      <a:r>
                        <a:rPr lang="en-US" sz="1200" baseline="0" dirty="0">
                          <a:latin typeface="Arial Narrow" panose="020B0606020202030204" pitchFamily="34" charset="0"/>
                        </a:rPr>
                        <a:t>Main Court</a:t>
                      </a:r>
                      <a:endParaRPr lang="en-US" sz="1200" dirty="0">
                        <a:latin typeface="Arial Narrow" panose="020B0606020202030204" pitchFamily="34" charset="0"/>
                      </a:endParaRPr>
                    </a:p>
                  </a:txBody>
                  <a:tcPr/>
                </a:tc>
                <a:tc>
                  <a:txBody>
                    <a:bodyPr/>
                    <a:lstStyle/>
                    <a:p>
                      <a:pPr algn="ctr"/>
                      <a:r>
                        <a:rPr lang="en-US" dirty="0"/>
                        <a:t>+</a:t>
                      </a:r>
                    </a:p>
                  </a:txBody>
                  <a:tcPr/>
                </a:tc>
                <a:extLst>
                  <a:ext uri="{0D108BD9-81ED-4DB2-BD59-A6C34878D82A}">
                    <a16:rowId xmlns:a16="http://schemas.microsoft.com/office/drawing/2014/main" xmlns="" val="10002"/>
                  </a:ext>
                </a:extLst>
              </a:tr>
              <a:tr h="429558">
                <a:tc>
                  <a:txBody>
                    <a:bodyPr/>
                    <a:lstStyle/>
                    <a:p>
                      <a:pPr algn="ctr"/>
                      <a:r>
                        <a:rPr lang="en-US" dirty="0"/>
                        <a:t>+</a:t>
                      </a: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Geraldine Santos</a:t>
                      </a:r>
                    </a:p>
                    <a:p>
                      <a:pPr algn="ctr"/>
                      <a:r>
                        <a:rPr lang="en-US" sz="1200" baseline="0" dirty="0">
                          <a:latin typeface="Arial Narrow" panose="020B0606020202030204" pitchFamily="34" charset="0"/>
                        </a:rPr>
                        <a:t>CL 2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Jones </a:t>
                      </a:r>
                      <a:r>
                        <a:rPr lang="en-US" sz="1200" baseline="0" dirty="0" err="1">
                          <a:latin typeface="Arial Narrow" panose="020B0606020202030204" pitchFamily="34" charset="0"/>
                        </a:rPr>
                        <a:t>Carlstone</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103 – F1</a:t>
                      </a:r>
                      <a:endParaRPr lang="en-US" sz="18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Luke </a:t>
                      </a:r>
                      <a:r>
                        <a:rPr lang="en-US" sz="1200" baseline="0" dirty="0" err="1">
                          <a:latin typeface="Arial Narrow" panose="020B0606020202030204" pitchFamily="34" charset="0"/>
                        </a:rPr>
                        <a:t>Guevarra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1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10003"/>
                  </a:ext>
                </a:extLst>
              </a:tr>
            </a:tbl>
          </a:graphicData>
        </a:graphic>
      </p:graphicFrame>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6" name="Rectangle 35">
            <a:extLst>
              <a:ext uri="{FF2B5EF4-FFF2-40B4-BE49-F238E27FC236}">
                <a16:creationId xmlns:a16="http://schemas.microsoft.com/office/drawing/2014/main" xmlns="" id="{C90D9393-791F-4BD5-8AD0-D8DFA042DB47}"/>
              </a:ext>
            </a:extLst>
          </p:cNvPr>
          <p:cNvSpPr/>
          <p:nvPr/>
        </p:nvSpPr>
        <p:spPr>
          <a:xfrm>
            <a:off x="2631105" y="4703653"/>
            <a:ext cx="1662600" cy="6254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xmlns="" id="{CCF692DC-F06B-45B7-9E0D-C075921681B9}"/>
              </a:ext>
            </a:extLst>
          </p:cNvPr>
          <p:cNvGrpSpPr/>
          <p:nvPr/>
        </p:nvGrpSpPr>
        <p:grpSpPr>
          <a:xfrm>
            <a:off x="11281894" y="158122"/>
            <a:ext cx="618186" cy="537338"/>
            <a:chOff x="2137893" y="3429000"/>
            <a:chExt cx="1068946" cy="833551"/>
          </a:xfrm>
          <a:solidFill>
            <a:schemeClr val="bg1"/>
          </a:solidFill>
        </p:grpSpPr>
        <p:sp>
          <p:nvSpPr>
            <p:cNvPr id="39" name="Flowchart: Terminator 38">
              <a:hlinkClick r:id="rId9" action="ppaction://hlinksldjump"/>
              <a:extLst>
                <a:ext uri="{FF2B5EF4-FFF2-40B4-BE49-F238E27FC236}">
                  <a16:creationId xmlns:a16="http://schemas.microsoft.com/office/drawing/2014/main" xmlns="" id="{BF7DE33F-38EF-4BBC-8E97-DB6B59312762}"/>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Terminator 40">
              <a:hlinkClick r:id="rId9" action="ppaction://hlinksldjump"/>
              <a:extLst>
                <a:ext uri="{FF2B5EF4-FFF2-40B4-BE49-F238E27FC236}">
                  <a16:creationId xmlns:a16="http://schemas.microsoft.com/office/drawing/2014/main" xmlns="" id="{14B0D59B-E321-408B-A564-E5D45D2C6553}"/>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Terminator 41">
              <a:hlinkClick r:id="rId9" action="ppaction://hlinksldjump"/>
              <a:extLst>
                <a:ext uri="{FF2B5EF4-FFF2-40B4-BE49-F238E27FC236}">
                  <a16:creationId xmlns:a16="http://schemas.microsoft.com/office/drawing/2014/main" xmlns="" id="{140D35E1-B894-4937-9916-29D46E600518}"/>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810060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8122"/>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MAIN</a:t>
                </a:r>
              </a:p>
            </p:txBody>
          </p:sp>
          <p:sp>
            <p:nvSpPr>
              <p:cNvPr id="21" name="Isosceles Triangle 20">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CL 4</a:t>
                </a:r>
              </a:p>
            </p:txBody>
          </p:sp>
          <p:sp>
            <p:nvSpPr>
              <p:cNvPr id="35" name="Isosceles Triangle 34">
                <a:hlinkClick r:id="rId8"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Kyle </a:t>
                      </a:r>
                      <a:r>
                        <a:rPr lang="en-US" sz="1200" baseline="0" dirty="0" err="1">
                          <a:latin typeface="Arial Narrow" panose="020B0606020202030204" pitchFamily="34" charset="0"/>
                        </a:rPr>
                        <a:t>Lomogda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7:00 – 9:00</a:t>
                      </a:r>
                      <a:r>
                        <a:rPr lang="en-US" sz="1200" dirty="0">
                          <a:latin typeface="Arial Narrow" panose="020B0606020202030204" pitchFamily="34" charset="0"/>
                        </a:rPr>
                        <a:t> am</a:t>
                      </a:r>
                    </a:p>
                    <a:p>
                      <a:pPr algn="ctr"/>
                      <a:r>
                        <a:rPr lang="en-US" sz="1200" dirty="0">
                          <a:latin typeface="Arial Narrow" panose="020B0606020202030204" pitchFamily="34" charset="0"/>
                        </a:rPr>
                        <a:t>Mr.</a:t>
                      </a:r>
                      <a:r>
                        <a:rPr lang="en-US" sz="1200" baseline="0" dirty="0">
                          <a:latin typeface="Arial Narrow" panose="020B0606020202030204" pitchFamily="34" charset="0"/>
                        </a:rPr>
                        <a:t> Hope Cervantes</a:t>
                      </a: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Karen </a:t>
                      </a:r>
                      <a:r>
                        <a:rPr lang="en-US" sz="1200" baseline="0" dirty="0" err="1">
                          <a:latin typeface="Arial Narrow" panose="020B0606020202030204" pitchFamily="34" charset="0"/>
                        </a:rPr>
                        <a:t>Dimagiba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dirty="0"/>
                        <a:t>+</a:t>
                      </a:r>
                    </a:p>
                  </a:txBody>
                  <a:tcPr/>
                </a:tc>
                <a:tc>
                  <a:txBody>
                    <a:bodyPr/>
                    <a:lstStyle/>
                    <a:p>
                      <a:pPr algn="ctr"/>
                      <a:r>
                        <a:rPr lang="en-US" sz="1200" dirty="0">
                          <a:latin typeface="Arial Narrow" panose="020B0606020202030204" pitchFamily="34" charset="0"/>
                        </a:rPr>
                        <a:t>8:30</a:t>
                      </a:r>
                      <a:r>
                        <a:rPr lang="en-US" sz="1200" baseline="0" dirty="0">
                          <a:latin typeface="Arial Narrow" panose="020B0606020202030204" pitchFamily="34" charset="0"/>
                        </a:rPr>
                        <a:t> – 10:30</a:t>
                      </a:r>
                      <a:r>
                        <a:rPr lang="en-US" sz="1200" dirty="0">
                          <a:latin typeface="Arial Narrow" panose="020B0606020202030204" pitchFamily="34" charset="0"/>
                        </a:rPr>
                        <a:t> am</a:t>
                      </a:r>
                    </a:p>
                    <a:p>
                      <a:pPr algn="ctr"/>
                      <a:r>
                        <a:rPr lang="en-US" sz="1200" dirty="0">
                          <a:latin typeface="Arial Narrow" panose="020B0606020202030204" pitchFamily="34" charset="0"/>
                        </a:rPr>
                        <a:t>Ms.</a:t>
                      </a:r>
                      <a:r>
                        <a:rPr lang="en-US" sz="1200" baseline="0" dirty="0">
                          <a:latin typeface="Arial Narrow" panose="020B0606020202030204" pitchFamily="34" charset="0"/>
                        </a:rPr>
                        <a:t> Camille </a:t>
                      </a:r>
                      <a:r>
                        <a:rPr lang="en-US" sz="1200" baseline="0" dirty="0" err="1">
                          <a:latin typeface="Arial Narrow" panose="020B0606020202030204" pitchFamily="34" charset="0"/>
                        </a:rPr>
                        <a:t>Cruscosa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4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10:00 am – 1:00</a:t>
                      </a:r>
                      <a:r>
                        <a:rPr lang="en-US" sz="1200" dirty="0">
                          <a:latin typeface="Arial Narrow" panose="020B0606020202030204" pitchFamily="34" charset="0"/>
                        </a:rPr>
                        <a:t> pm</a:t>
                      </a:r>
                    </a:p>
                    <a:p>
                      <a:pPr algn="ctr"/>
                      <a:r>
                        <a:rPr lang="en-US" sz="1200" dirty="0">
                          <a:latin typeface="Arial Narrow" panose="020B0606020202030204" pitchFamily="34" charset="0"/>
                        </a:rPr>
                        <a:t>Ms.</a:t>
                      </a:r>
                      <a:r>
                        <a:rPr lang="en-US" sz="1200" baseline="0" dirty="0">
                          <a:latin typeface="Arial Narrow" panose="020B0606020202030204" pitchFamily="34" charset="0"/>
                        </a:rPr>
                        <a:t> Fate Lucas</a:t>
                      </a:r>
                    </a:p>
                    <a:p>
                      <a:pPr algn="ctr"/>
                      <a:r>
                        <a:rPr lang="en-US" sz="1200" baseline="0" dirty="0">
                          <a:latin typeface="Arial Narrow" panose="020B0606020202030204" pitchFamily="34" charset="0"/>
                        </a:rPr>
                        <a:t>CL 3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Carrylle</a:t>
                      </a:r>
                      <a:r>
                        <a:rPr lang="en-US" sz="1200" baseline="0" dirty="0">
                          <a:latin typeface="Arial Narrow" panose="020B0606020202030204" pitchFamily="34" charset="0"/>
                        </a:rPr>
                        <a:t> Buenaventura</a:t>
                      </a:r>
                    </a:p>
                    <a:p>
                      <a:pPr algn="ctr"/>
                      <a:r>
                        <a:rPr lang="en-US" sz="1200" baseline="0" dirty="0">
                          <a:latin typeface="Arial Narrow" panose="020B0606020202030204" pitchFamily="34" charset="0"/>
                        </a:rPr>
                        <a:t>Main Court</a:t>
                      </a:r>
                      <a:endParaRPr lang="en-US" sz="1200" dirty="0">
                        <a:latin typeface="Arial Narrow" panose="020B0606020202030204" pitchFamily="34" charset="0"/>
                      </a:endParaRPr>
                    </a:p>
                  </a:txBody>
                  <a:tcPr/>
                </a:tc>
                <a:tc>
                  <a:txBody>
                    <a:bodyPr/>
                    <a:lstStyle/>
                    <a:p>
                      <a:pPr algn="ctr"/>
                      <a:r>
                        <a:rPr lang="en-US" dirty="0"/>
                        <a:t>+</a:t>
                      </a:r>
                    </a:p>
                  </a:txBody>
                  <a:tcPr/>
                </a:tc>
                <a:extLst>
                  <a:ext uri="{0D108BD9-81ED-4DB2-BD59-A6C34878D82A}">
                    <a16:rowId xmlns:a16="http://schemas.microsoft.com/office/drawing/2014/main" xmlns="" val="10002"/>
                  </a:ext>
                </a:extLst>
              </a:tr>
              <a:tr h="429558">
                <a:tc>
                  <a:txBody>
                    <a:bodyPr/>
                    <a:lstStyle/>
                    <a:p>
                      <a:pPr algn="ctr"/>
                      <a:r>
                        <a:rPr lang="en-US" dirty="0"/>
                        <a:t>+</a:t>
                      </a: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Geraldine Santos</a:t>
                      </a:r>
                    </a:p>
                    <a:p>
                      <a:pPr algn="ctr"/>
                      <a:r>
                        <a:rPr lang="en-US" sz="1200" baseline="0" dirty="0">
                          <a:latin typeface="Arial Narrow" panose="020B0606020202030204" pitchFamily="34" charset="0"/>
                        </a:rPr>
                        <a:t>CL 2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Jones </a:t>
                      </a:r>
                      <a:r>
                        <a:rPr lang="en-US" sz="1200" baseline="0" dirty="0" err="1">
                          <a:latin typeface="Arial Narrow" panose="020B0606020202030204" pitchFamily="34" charset="0"/>
                        </a:rPr>
                        <a:t>Carlstone</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103 – F1</a:t>
                      </a:r>
                      <a:endParaRPr lang="en-US" sz="18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Luke </a:t>
                      </a:r>
                      <a:r>
                        <a:rPr lang="en-US" sz="1200" baseline="0" dirty="0" err="1">
                          <a:latin typeface="Arial Narrow" panose="020B0606020202030204" pitchFamily="34" charset="0"/>
                        </a:rPr>
                        <a:t>Guevarra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1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10003"/>
                  </a:ext>
                </a:extLst>
              </a:tr>
            </a:tbl>
          </a:graphicData>
        </a:graphic>
      </p:graphicFrame>
      <p:sp>
        <p:nvSpPr>
          <p:cNvPr id="40" name="Rectangle 39">
            <a:hlinkClick r:id="rId9" action="ppaction://hlinksldjump"/>
          </p:cNvPr>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6" name="Group 35">
            <a:extLst>
              <a:ext uri="{FF2B5EF4-FFF2-40B4-BE49-F238E27FC236}">
                <a16:creationId xmlns:a16="http://schemas.microsoft.com/office/drawing/2014/main" xmlns="" id="{559411B5-28D1-4664-9202-892D08AD2DC5}"/>
              </a:ext>
            </a:extLst>
          </p:cNvPr>
          <p:cNvGrpSpPr/>
          <p:nvPr/>
        </p:nvGrpSpPr>
        <p:grpSpPr>
          <a:xfrm>
            <a:off x="9425537" y="-1"/>
            <a:ext cx="2777088" cy="4572001"/>
            <a:chOff x="9425537" y="-1"/>
            <a:chExt cx="2777088" cy="4572001"/>
          </a:xfrm>
        </p:grpSpPr>
        <p:sp>
          <p:nvSpPr>
            <p:cNvPr id="37" name="Rectangle 36">
              <a:extLst>
                <a:ext uri="{FF2B5EF4-FFF2-40B4-BE49-F238E27FC236}">
                  <a16:creationId xmlns:a16="http://schemas.microsoft.com/office/drawing/2014/main" xmlns="" id="{350B91A1-C644-4EC4-B421-6DA25181EA05}"/>
                </a:ext>
              </a:extLst>
            </p:cNvPr>
            <p:cNvSpPr/>
            <p:nvPr/>
          </p:nvSpPr>
          <p:spPr>
            <a:xfrm>
              <a:off x="9427335" y="-1"/>
              <a:ext cx="2764665" cy="457200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xmlns="" id="{A58B16BE-1DB8-4FA8-8419-947D84DA445F}"/>
                </a:ext>
              </a:extLst>
            </p:cNvPr>
            <p:cNvGrpSpPr/>
            <p:nvPr/>
          </p:nvGrpSpPr>
          <p:grpSpPr>
            <a:xfrm>
              <a:off x="9615852" y="150457"/>
              <a:ext cx="618186" cy="537338"/>
              <a:chOff x="2137893" y="3429000"/>
              <a:chExt cx="1068946" cy="833551"/>
            </a:xfrm>
            <a:solidFill>
              <a:schemeClr val="bg1"/>
            </a:solidFill>
          </p:grpSpPr>
          <p:sp>
            <p:nvSpPr>
              <p:cNvPr id="47" name="Flowchart: Terminator 46">
                <a:extLst>
                  <a:ext uri="{FF2B5EF4-FFF2-40B4-BE49-F238E27FC236}">
                    <a16:creationId xmlns:a16="http://schemas.microsoft.com/office/drawing/2014/main" xmlns="" id="{6091C18F-C044-4441-AC85-58B607E63C1A}"/>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Terminator 47">
                <a:extLst>
                  <a:ext uri="{FF2B5EF4-FFF2-40B4-BE49-F238E27FC236}">
                    <a16:creationId xmlns:a16="http://schemas.microsoft.com/office/drawing/2014/main" xmlns="" id="{0B294366-D10C-4E64-A80B-12575A51F305}"/>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Terminator 48">
                <a:extLst>
                  <a:ext uri="{FF2B5EF4-FFF2-40B4-BE49-F238E27FC236}">
                    <a16:creationId xmlns:a16="http://schemas.microsoft.com/office/drawing/2014/main" xmlns="" id="{46214D47-E33C-4C53-931F-ED28C1C8BEBA}"/>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xmlns="" id="{5D7C92F5-94F6-417E-94D4-A683FA74809D}"/>
                </a:ext>
              </a:extLst>
            </p:cNvPr>
            <p:cNvGrpSpPr/>
            <p:nvPr/>
          </p:nvGrpSpPr>
          <p:grpSpPr>
            <a:xfrm>
              <a:off x="9437825" y="940848"/>
              <a:ext cx="2764800" cy="720000"/>
              <a:chOff x="9437825" y="940848"/>
              <a:chExt cx="2764800" cy="720000"/>
            </a:xfrm>
          </p:grpSpPr>
          <p:sp>
            <p:nvSpPr>
              <p:cNvPr id="45" name="Rectangle 44">
                <a:extLst>
                  <a:ext uri="{FF2B5EF4-FFF2-40B4-BE49-F238E27FC236}">
                    <a16:creationId xmlns:a16="http://schemas.microsoft.com/office/drawing/2014/main" xmlns="" id="{24320B20-EDA1-4623-AADC-AD179DA55CEA}"/>
                  </a:ext>
                </a:extLst>
              </p:cNvPr>
              <p:cNvSpPr/>
              <p:nvPr/>
            </p:nvSpPr>
            <p:spPr>
              <a:xfrm>
                <a:off x="9437825" y="940848"/>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dirty="0">
                    <a:latin typeface="Cooper Black" panose="0208090404030B020404" pitchFamily="18" charset="0"/>
                  </a:rPr>
                  <a:t>ABOUT</a:t>
                </a:r>
              </a:p>
            </p:txBody>
          </p:sp>
          <p:pic>
            <p:nvPicPr>
              <p:cNvPr id="46" name="Picture 2" descr="Questions sign #AD , #Paid, #Ad, #sign, #Questions | Question sign ...">
                <a:extLst>
                  <a:ext uri="{FF2B5EF4-FFF2-40B4-BE49-F238E27FC236}">
                    <a16:creationId xmlns:a16="http://schemas.microsoft.com/office/drawing/2014/main" xmlns="" id="{7F1DBD74-3558-43A4-98CF-46039D470596}"/>
                  </a:ext>
                </a:extLst>
              </p:cNvPr>
              <p:cNvPicPr>
                <a:picLocks noChangeAspect="1" noChangeArrowheads="1"/>
              </p:cNvPicPr>
              <p:nvPr/>
            </p:nvPicPr>
            <p:blipFill>
              <a:blip r:embed="rId11" cstate="print">
                <a:biLevel thresh="25000"/>
                <a:extLst>
                  <a:ext uri="{28A0092B-C50C-407E-A947-70E740481C1C}">
                    <a14:useLocalDpi xmlns:a14="http://schemas.microsoft.com/office/drawing/2010/main" val="0"/>
                  </a:ext>
                </a:extLst>
              </a:blip>
              <a:srcRect/>
              <a:stretch>
                <a:fillRect/>
              </a:stretch>
            </p:blipFill>
            <p:spPr bwMode="auto">
              <a:xfrm>
                <a:off x="9493153" y="1059511"/>
                <a:ext cx="449227" cy="4492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 name="Group 41">
              <a:extLst>
                <a:ext uri="{FF2B5EF4-FFF2-40B4-BE49-F238E27FC236}">
                  <a16:creationId xmlns:a16="http://schemas.microsoft.com/office/drawing/2014/main" xmlns="" id="{78ABCA72-9FAD-482D-B8A4-4ADF85C34618}"/>
                </a:ext>
              </a:extLst>
            </p:cNvPr>
            <p:cNvGrpSpPr/>
            <p:nvPr/>
          </p:nvGrpSpPr>
          <p:grpSpPr>
            <a:xfrm>
              <a:off x="9425537" y="1675122"/>
              <a:ext cx="2777088" cy="720000"/>
              <a:chOff x="9425537" y="1675122"/>
              <a:chExt cx="2777088" cy="720000"/>
            </a:xfrm>
          </p:grpSpPr>
          <p:sp>
            <p:nvSpPr>
              <p:cNvPr id="43" name="Rectangle 42">
                <a:hlinkClick r:id="rId12" action="ppaction://hlinksldjump"/>
                <a:extLst>
                  <a:ext uri="{FF2B5EF4-FFF2-40B4-BE49-F238E27FC236}">
                    <a16:creationId xmlns:a16="http://schemas.microsoft.com/office/drawing/2014/main" xmlns="" id="{79781984-A21E-40BD-96F2-EBAC1740A373}"/>
                  </a:ext>
                </a:extLst>
              </p:cNvPr>
              <p:cNvSpPr/>
              <p:nvPr/>
            </p:nvSpPr>
            <p:spPr>
              <a:xfrm>
                <a:off x="9437825" y="1675122"/>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oper Black" panose="0208090404030B020404" pitchFamily="18" charset="0"/>
                  </a:rPr>
                  <a:t>          LOG OUT</a:t>
                </a:r>
              </a:p>
            </p:txBody>
          </p:sp>
          <p:pic>
            <p:nvPicPr>
              <p:cNvPr id="44" name="Picture 8" descr="Power-off2 PNG, SVG Clip art for Web - Download Clip Art, PNG Icon Arts">
                <a:hlinkClick r:id="rId12" action="ppaction://hlinksldjump"/>
                <a:extLst>
                  <a:ext uri="{FF2B5EF4-FFF2-40B4-BE49-F238E27FC236}">
                    <a16:creationId xmlns:a16="http://schemas.microsoft.com/office/drawing/2014/main" xmlns="" id="{8A71D59F-2E39-4563-BD68-198363055D60}"/>
                  </a:ext>
                </a:extLst>
              </p:cNvPr>
              <p:cNvPicPr>
                <a:picLocks noChangeAspect="1" noChangeArrowheads="1"/>
              </p:cNvPicPr>
              <p:nvPr/>
            </p:nvPicPr>
            <p:blipFill>
              <a:blip r:embed="rId13" cstate="print">
                <a:biLevel thresh="25000"/>
                <a:extLst>
                  <a:ext uri="{28A0092B-C50C-407E-A947-70E740481C1C}">
                    <a14:useLocalDpi xmlns:a14="http://schemas.microsoft.com/office/drawing/2010/main" val="0"/>
                  </a:ext>
                </a:extLst>
              </a:blip>
              <a:srcRect/>
              <a:stretch>
                <a:fillRect/>
              </a:stretch>
            </p:blipFill>
            <p:spPr bwMode="auto">
              <a:xfrm>
                <a:off x="9425537" y="1714658"/>
                <a:ext cx="640928" cy="640928"/>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4814799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8122"/>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sp>
            <p:nvSpPr>
              <p:cNvPr id="21" name="Isosceles Triangle 20">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MAIN COURT</a:t>
                </a:r>
              </a:p>
            </p:txBody>
          </p:sp>
          <p:sp>
            <p:nvSpPr>
              <p:cNvPr id="35" name="Isosceles Triangle 34">
                <a:hlinkClick r:id="rId8"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535271238"/>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Kyle </a:t>
                      </a:r>
                      <a:r>
                        <a:rPr lang="en-US" sz="1200" baseline="0" dirty="0" err="1">
                          <a:latin typeface="Arial Narrow" panose="020B0606020202030204" pitchFamily="34" charset="0"/>
                        </a:rPr>
                        <a:t>Lomogda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7:00 – 9:00</a:t>
                      </a:r>
                      <a:r>
                        <a:rPr lang="en-US" sz="1200" dirty="0">
                          <a:latin typeface="Arial Narrow" panose="020B0606020202030204" pitchFamily="34" charset="0"/>
                        </a:rPr>
                        <a:t> am</a:t>
                      </a:r>
                    </a:p>
                    <a:p>
                      <a:pPr algn="ctr"/>
                      <a:r>
                        <a:rPr lang="en-US" sz="1200" dirty="0">
                          <a:latin typeface="Arial Narrow" panose="020B0606020202030204" pitchFamily="34" charset="0"/>
                        </a:rPr>
                        <a:t>Mr.</a:t>
                      </a:r>
                      <a:r>
                        <a:rPr lang="en-US" sz="1200" baseline="0" dirty="0">
                          <a:latin typeface="Arial Narrow" panose="020B0606020202030204" pitchFamily="34" charset="0"/>
                        </a:rPr>
                        <a:t> Hope Cervantes</a:t>
                      </a: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Karen </a:t>
                      </a:r>
                      <a:r>
                        <a:rPr lang="en-US" sz="1200" baseline="0" dirty="0" err="1">
                          <a:latin typeface="Arial Narrow" panose="020B0606020202030204" pitchFamily="34" charset="0"/>
                        </a:rPr>
                        <a:t>Dimagiba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dirty="0"/>
                        <a:t>+</a:t>
                      </a:r>
                    </a:p>
                  </a:txBody>
                  <a:tcPr/>
                </a:tc>
                <a:tc>
                  <a:txBody>
                    <a:bodyPr/>
                    <a:lstStyle/>
                    <a:p>
                      <a:pPr algn="ctr"/>
                      <a:r>
                        <a:rPr lang="en-US" sz="1200" dirty="0">
                          <a:latin typeface="Arial Narrow" panose="020B0606020202030204" pitchFamily="34" charset="0"/>
                        </a:rPr>
                        <a:t>8:30</a:t>
                      </a:r>
                      <a:r>
                        <a:rPr lang="en-US" sz="1200" baseline="0" dirty="0">
                          <a:latin typeface="Arial Narrow" panose="020B0606020202030204" pitchFamily="34" charset="0"/>
                        </a:rPr>
                        <a:t> – 10:30</a:t>
                      </a:r>
                      <a:r>
                        <a:rPr lang="en-US" sz="1200" dirty="0">
                          <a:latin typeface="Arial Narrow" panose="020B0606020202030204" pitchFamily="34" charset="0"/>
                        </a:rPr>
                        <a:t> am</a:t>
                      </a:r>
                    </a:p>
                    <a:p>
                      <a:pPr algn="ctr"/>
                      <a:r>
                        <a:rPr lang="en-US" sz="1200" dirty="0">
                          <a:latin typeface="Arial Narrow" panose="020B0606020202030204" pitchFamily="34" charset="0"/>
                        </a:rPr>
                        <a:t>Ms.</a:t>
                      </a:r>
                      <a:r>
                        <a:rPr lang="en-US" sz="1200" baseline="0" dirty="0">
                          <a:latin typeface="Arial Narrow" panose="020B0606020202030204" pitchFamily="34" charset="0"/>
                        </a:rPr>
                        <a:t> Camille </a:t>
                      </a:r>
                      <a:r>
                        <a:rPr lang="en-US" sz="1200" baseline="0" dirty="0" err="1">
                          <a:latin typeface="Arial Narrow" panose="020B0606020202030204" pitchFamily="34" charset="0"/>
                        </a:rPr>
                        <a:t>Cruscosa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4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10:00 am – 1:00</a:t>
                      </a:r>
                      <a:r>
                        <a:rPr lang="en-US" sz="1200" dirty="0">
                          <a:latin typeface="Arial Narrow" panose="020B0606020202030204" pitchFamily="34" charset="0"/>
                        </a:rPr>
                        <a:t> pm</a:t>
                      </a:r>
                    </a:p>
                    <a:p>
                      <a:pPr algn="ctr"/>
                      <a:r>
                        <a:rPr lang="en-US" sz="1200" dirty="0">
                          <a:latin typeface="Arial Narrow" panose="020B0606020202030204" pitchFamily="34" charset="0"/>
                        </a:rPr>
                        <a:t>Ms.</a:t>
                      </a:r>
                      <a:r>
                        <a:rPr lang="en-US" sz="1200" baseline="0" dirty="0">
                          <a:latin typeface="Arial Narrow" panose="020B0606020202030204" pitchFamily="34" charset="0"/>
                        </a:rPr>
                        <a:t> Fate Lucas</a:t>
                      </a:r>
                    </a:p>
                    <a:p>
                      <a:pPr algn="ctr"/>
                      <a:r>
                        <a:rPr lang="en-US" sz="1200" baseline="0" dirty="0">
                          <a:latin typeface="Arial Narrow" panose="020B0606020202030204" pitchFamily="34" charset="0"/>
                        </a:rPr>
                        <a:t>CL 3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Carrylle</a:t>
                      </a:r>
                      <a:r>
                        <a:rPr lang="en-US" sz="1200" baseline="0" dirty="0">
                          <a:latin typeface="Arial Narrow" panose="020B0606020202030204" pitchFamily="34" charset="0"/>
                        </a:rPr>
                        <a:t> Buenaventura</a:t>
                      </a:r>
                    </a:p>
                    <a:p>
                      <a:pPr algn="ctr"/>
                      <a:r>
                        <a:rPr lang="en-US" sz="1200" baseline="0" dirty="0">
                          <a:latin typeface="Arial Narrow" panose="020B0606020202030204" pitchFamily="34" charset="0"/>
                        </a:rPr>
                        <a:t>Main Court</a:t>
                      </a:r>
                      <a:endParaRPr lang="en-US" sz="1200" dirty="0">
                        <a:latin typeface="Arial Narrow" panose="020B0606020202030204" pitchFamily="34" charset="0"/>
                      </a:endParaRPr>
                    </a:p>
                  </a:txBody>
                  <a:tcPr/>
                </a:tc>
                <a:tc>
                  <a:txBody>
                    <a:bodyPr/>
                    <a:lstStyle/>
                    <a:p>
                      <a:pPr algn="ctr"/>
                      <a:r>
                        <a:rPr lang="en-US" dirty="0"/>
                        <a:t>+</a:t>
                      </a:r>
                    </a:p>
                  </a:txBody>
                  <a:tcPr/>
                </a:tc>
                <a:extLst>
                  <a:ext uri="{0D108BD9-81ED-4DB2-BD59-A6C34878D82A}">
                    <a16:rowId xmlns:a16="http://schemas.microsoft.com/office/drawing/2014/main" xmlns="" val="10002"/>
                  </a:ext>
                </a:extLst>
              </a:tr>
              <a:tr h="429558">
                <a:tc>
                  <a:txBody>
                    <a:bodyPr/>
                    <a:lstStyle/>
                    <a:p>
                      <a:pPr algn="ctr"/>
                      <a:r>
                        <a:rPr lang="en-US" dirty="0"/>
                        <a:t>+</a:t>
                      </a: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Geraldine Santos</a:t>
                      </a:r>
                    </a:p>
                    <a:p>
                      <a:pPr algn="ctr"/>
                      <a:r>
                        <a:rPr lang="en-US" sz="1200" baseline="0" dirty="0">
                          <a:latin typeface="Arial Narrow" panose="020B0606020202030204" pitchFamily="34" charset="0"/>
                        </a:rPr>
                        <a:t>CL 2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Jones </a:t>
                      </a:r>
                      <a:r>
                        <a:rPr lang="en-US" sz="1200" baseline="0" dirty="0" err="1">
                          <a:latin typeface="Arial Narrow" panose="020B0606020202030204" pitchFamily="34" charset="0"/>
                        </a:rPr>
                        <a:t>Carlstone</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103 – F1</a:t>
                      </a:r>
                      <a:endParaRPr lang="en-US" sz="18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Luke </a:t>
                      </a:r>
                      <a:r>
                        <a:rPr lang="en-US" sz="1200" baseline="0" dirty="0" err="1">
                          <a:latin typeface="Arial Narrow" panose="020B0606020202030204" pitchFamily="34" charset="0"/>
                        </a:rPr>
                        <a:t>Guevarra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1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9214579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418122" y="2552714"/>
            <a:ext cx="4369489" cy="450000"/>
            <a:chOff x="1418122" y="2552714"/>
            <a:chExt cx="4369489" cy="450000"/>
          </a:xfrm>
        </p:grpSpPr>
        <p:sp>
          <p:nvSpPr>
            <p:cNvPr id="20" name="TextBox 19"/>
            <p:cNvSpPr txBox="1"/>
            <p:nvPr/>
          </p:nvSpPr>
          <p:spPr>
            <a:xfrm>
              <a:off x="1418122" y="2577659"/>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sp>
          <p:nvSpPr>
            <p:cNvPr id="26" name="Rectangle 25"/>
            <p:cNvSpPr/>
            <p:nvPr/>
          </p:nvSpPr>
          <p:spPr>
            <a:xfrm>
              <a:off x="3054924" y="2552714"/>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sp>
          <p:nvSpPr>
            <p:cNvPr id="21" name="Isosceles Triangle 20">
              <a:hlinkClick r:id="rId6" action="ppaction://hlinksldjump"/>
            </p:cNvPr>
            <p:cNvSpPr/>
            <p:nvPr/>
          </p:nvSpPr>
          <p:spPr>
            <a:xfrm>
              <a:off x="5452543" y="2653643"/>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MAIN COURT</a:t>
                </a:r>
              </a:p>
            </p:txBody>
          </p:sp>
          <p:sp>
            <p:nvSpPr>
              <p:cNvPr id="35" name="Isosceles Triangle 34">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535271238"/>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Kyle </a:t>
                      </a:r>
                      <a:r>
                        <a:rPr lang="en-US" sz="1200" baseline="0" dirty="0" err="1">
                          <a:latin typeface="Arial Narrow" panose="020B0606020202030204" pitchFamily="34" charset="0"/>
                        </a:rPr>
                        <a:t>Lomogda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7:00 – 9:00</a:t>
                      </a:r>
                      <a:r>
                        <a:rPr lang="en-US" sz="1200" dirty="0">
                          <a:latin typeface="Arial Narrow" panose="020B0606020202030204" pitchFamily="34" charset="0"/>
                        </a:rPr>
                        <a:t> am</a:t>
                      </a:r>
                    </a:p>
                    <a:p>
                      <a:pPr algn="ctr"/>
                      <a:r>
                        <a:rPr lang="en-US" sz="1200" dirty="0">
                          <a:latin typeface="Arial Narrow" panose="020B0606020202030204" pitchFamily="34" charset="0"/>
                        </a:rPr>
                        <a:t>Mr.</a:t>
                      </a:r>
                      <a:r>
                        <a:rPr lang="en-US" sz="1200" baseline="0" dirty="0">
                          <a:latin typeface="Arial Narrow" panose="020B0606020202030204" pitchFamily="34" charset="0"/>
                        </a:rPr>
                        <a:t> Hope Cervantes</a:t>
                      </a: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Karen </a:t>
                      </a:r>
                      <a:r>
                        <a:rPr lang="en-US" sz="1200" baseline="0" dirty="0" err="1">
                          <a:latin typeface="Arial Narrow" panose="020B0606020202030204" pitchFamily="34" charset="0"/>
                        </a:rPr>
                        <a:t>Dimagiba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dirty="0"/>
                        <a:t>+</a:t>
                      </a:r>
                    </a:p>
                  </a:txBody>
                  <a:tcPr/>
                </a:tc>
                <a:tc>
                  <a:txBody>
                    <a:bodyPr/>
                    <a:lstStyle/>
                    <a:p>
                      <a:pPr algn="ctr"/>
                      <a:r>
                        <a:rPr lang="en-US" sz="1200" dirty="0">
                          <a:latin typeface="Arial Narrow" panose="020B0606020202030204" pitchFamily="34" charset="0"/>
                        </a:rPr>
                        <a:t>8:30</a:t>
                      </a:r>
                      <a:r>
                        <a:rPr lang="en-US" sz="1200" baseline="0" dirty="0">
                          <a:latin typeface="Arial Narrow" panose="020B0606020202030204" pitchFamily="34" charset="0"/>
                        </a:rPr>
                        <a:t> – 10:30</a:t>
                      </a:r>
                      <a:r>
                        <a:rPr lang="en-US" sz="1200" dirty="0">
                          <a:latin typeface="Arial Narrow" panose="020B0606020202030204" pitchFamily="34" charset="0"/>
                        </a:rPr>
                        <a:t> am</a:t>
                      </a:r>
                    </a:p>
                    <a:p>
                      <a:pPr algn="ctr"/>
                      <a:r>
                        <a:rPr lang="en-US" sz="1200" dirty="0">
                          <a:latin typeface="Arial Narrow" panose="020B0606020202030204" pitchFamily="34" charset="0"/>
                        </a:rPr>
                        <a:t>Ms.</a:t>
                      </a:r>
                      <a:r>
                        <a:rPr lang="en-US" sz="1200" baseline="0" dirty="0">
                          <a:latin typeface="Arial Narrow" panose="020B0606020202030204" pitchFamily="34" charset="0"/>
                        </a:rPr>
                        <a:t> Camille </a:t>
                      </a:r>
                      <a:r>
                        <a:rPr lang="en-US" sz="1200" baseline="0" dirty="0" err="1">
                          <a:latin typeface="Arial Narrow" panose="020B0606020202030204" pitchFamily="34" charset="0"/>
                        </a:rPr>
                        <a:t>Cruscosa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4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10:00 am – 1:00</a:t>
                      </a:r>
                      <a:r>
                        <a:rPr lang="en-US" sz="1200" dirty="0">
                          <a:latin typeface="Arial Narrow" panose="020B0606020202030204" pitchFamily="34" charset="0"/>
                        </a:rPr>
                        <a:t> pm</a:t>
                      </a:r>
                    </a:p>
                    <a:p>
                      <a:pPr algn="ctr"/>
                      <a:r>
                        <a:rPr lang="en-US" sz="1200" dirty="0">
                          <a:latin typeface="Arial Narrow" panose="020B0606020202030204" pitchFamily="34" charset="0"/>
                        </a:rPr>
                        <a:t>Ms.</a:t>
                      </a:r>
                      <a:r>
                        <a:rPr lang="en-US" sz="1200" baseline="0" dirty="0">
                          <a:latin typeface="Arial Narrow" panose="020B0606020202030204" pitchFamily="34" charset="0"/>
                        </a:rPr>
                        <a:t> Fate Lucas</a:t>
                      </a:r>
                    </a:p>
                    <a:p>
                      <a:pPr algn="ctr"/>
                      <a:r>
                        <a:rPr lang="en-US" sz="1200" baseline="0" dirty="0">
                          <a:latin typeface="Arial Narrow" panose="020B0606020202030204" pitchFamily="34" charset="0"/>
                        </a:rPr>
                        <a:t>CL 3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Carrylle</a:t>
                      </a:r>
                      <a:r>
                        <a:rPr lang="en-US" sz="1200" baseline="0" dirty="0">
                          <a:latin typeface="Arial Narrow" panose="020B0606020202030204" pitchFamily="34" charset="0"/>
                        </a:rPr>
                        <a:t> Buenaventura</a:t>
                      </a:r>
                    </a:p>
                    <a:p>
                      <a:pPr algn="ctr"/>
                      <a:r>
                        <a:rPr lang="en-US" sz="1200" baseline="0" dirty="0">
                          <a:latin typeface="Arial Narrow" panose="020B0606020202030204" pitchFamily="34" charset="0"/>
                        </a:rPr>
                        <a:t>Main Court</a:t>
                      </a:r>
                      <a:endParaRPr lang="en-US" sz="1200" dirty="0">
                        <a:latin typeface="Arial Narrow" panose="020B0606020202030204" pitchFamily="34" charset="0"/>
                      </a:endParaRPr>
                    </a:p>
                  </a:txBody>
                  <a:tcPr/>
                </a:tc>
                <a:tc>
                  <a:txBody>
                    <a:bodyPr/>
                    <a:lstStyle/>
                    <a:p>
                      <a:pPr algn="ctr"/>
                      <a:r>
                        <a:rPr lang="en-US" dirty="0"/>
                        <a:t>+</a:t>
                      </a:r>
                    </a:p>
                  </a:txBody>
                  <a:tcPr/>
                </a:tc>
                <a:extLst>
                  <a:ext uri="{0D108BD9-81ED-4DB2-BD59-A6C34878D82A}">
                    <a16:rowId xmlns:a16="http://schemas.microsoft.com/office/drawing/2014/main" xmlns="" val="10002"/>
                  </a:ext>
                </a:extLst>
              </a:tr>
              <a:tr h="429558">
                <a:tc>
                  <a:txBody>
                    <a:bodyPr/>
                    <a:lstStyle/>
                    <a:p>
                      <a:pPr algn="ctr"/>
                      <a:r>
                        <a:rPr lang="en-US" dirty="0"/>
                        <a:t>+</a:t>
                      </a: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Geraldine Santos</a:t>
                      </a:r>
                    </a:p>
                    <a:p>
                      <a:pPr algn="ctr"/>
                      <a:r>
                        <a:rPr lang="en-US" sz="1200" baseline="0" dirty="0">
                          <a:latin typeface="Arial Narrow" panose="020B0606020202030204" pitchFamily="34" charset="0"/>
                        </a:rPr>
                        <a:t>CL 2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Jones </a:t>
                      </a:r>
                      <a:r>
                        <a:rPr lang="en-US" sz="1200" baseline="0" dirty="0" err="1">
                          <a:latin typeface="Arial Narrow" panose="020B0606020202030204" pitchFamily="34" charset="0"/>
                        </a:rPr>
                        <a:t>Carlstone</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103 – F1</a:t>
                      </a:r>
                      <a:endParaRPr lang="en-US" sz="18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Luke </a:t>
                      </a:r>
                      <a:r>
                        <a:rPr lang="en-US" sz="1200" baseline="0" dirty="0" err="1">
                          <a:latin typeface="Arial Narrow" panose="020B0606020202030204" pitchFamily="34" charset="0"/>
                        </a:rPr>
                        <a:t>Guevarra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1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sp>
        <p:nvSpPr>
          <p:cNvPr id="31" name="Rectangle 30">
            <a:hlinkClick r:id="rId8" action="ppaction://hlinksldjump"/>
          </p:cNvPr>
          <p:cNvSpPr/>
          <p:nvPr/>
        </p:nvSpPr>
        <p:spPr>
          <a:xfrm>
            <a:off x="3054923" y="3000636"/>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MAIN</a:t>
            </a:r>
          </a:p>
        </p:txBody>
      </p:sp>
      <p:pic>
        <p:nvPicPr>
          <p:cNvPr id="36" name="Picture 3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43" name="Group 42">
            <a:extLst>
              <a:ext uri="{FF2B5EF4-FFF2-40B4-BE49-F238E27FC236}">
                <a16:creationId xmlns:a16="http://schemas.microsoft.com/office/drawing/2014/main" xmlns="" id="{CD05AED9-D44F-4D51-829F-D623FDFF471E}"/>
              </a:ext>
            </a:extLst>
          </p:cNvPr>
          <p:cNvGrpSpPr/>
          <p:nvPr/>
        </p:nvGrpSpPr>
        <p:grpSpPr>
          <a:xfrm>
            <a:off x="11281894" y="158122"/>
            <a:ext cx="618186" cy="537338"/>
            <a:chOff x="2137893" y="3429000"/>
            <a:chExt cx="1068946" cy="833551"/>
          </a:xfrm>
          <a:solidFill>
            <a:schemeClr val="bg1"/>
          </a:solidFill>
        </p:grpSpPr>
        <p:sp>
          <p:nvSpPr>
            <p:cNvPr id="44" name="Flowchart: Terminator 43">
              <a:hlinkClick r:id="rId10" action="ppaction://hlinksldjump"/>
              <a:extLst>
                <a:ext uri="{FF2B5EF4-FFF2-40B4-BE49-F238E27FC236}">
                  <a16:creationId xmlns:a16="http://schemas.microsoft.com/office/drawing/2014/main" xmlns="" id="{9A85098E-EDFC-4E7E-9D5B-2AA46782E544}"/>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Terminator 44">
              <a:hlinkClick r:id="rId10" action="ppaction://hlinksldjump"/>
              <a:extLst>
                <a:ext uri="{FF2B5EF4-FFF2-40B4-BE49-F238E27FC236}">
                  <a16:creationId xmlns:a16="http://schemas.microsoft.com/office/drawing/2014/main" xmlns="" id="{7E616453-6655-43A4-A8AB-4230B702FB80}"/>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lowchart: Terminator 45">
              <a:hlinkClick r:id="rId10" action="ppaction://hlinksldjump"/>
              <a:extLst>
                <a:ext uri="{FF2B5EF4-FFF2-40B4-BE49-F238E27FC236}">
                  <a16:creationId xmlns:a16="http://schemas.microsoft.com/office/drawing/2014/main" xmlns="" id="{AD7BDACE-3E26-4EFF-9AE2-EBF4565DFAD3}"/>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062997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MAIN</a:t>
                </a:r>
              </a:p>
            </p:txBody>
          </p:sp>
          <p:sp>
            <p:nvSpPr>
              <p:cNvPr id="21" name="Isosceles Triangle 20">
                <a:hlinkClick r:id="rId6"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MAIN COURT</a:t>
                </a:r>
              </a:p>
            </p:txBody>
          </p:sp>
          <p:sp>
            <p:nvSpPr>
              <p:cNvPr id="35" name="Isosceles Triangle 34">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535271238"/>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Kyle </a:t>
                      </a:r>
                      <a:r>
                        <a:rPr lang="en-US" sz="1200" baseline="0" dirty="0" err="1">
                          <a:latin typeface="Arial Narrow" panose="020B0606020202030204" pitchFamily="34" charset="0"/>
                        </a:rPr>
                        <a:t>Lomogda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7:00 – 9:00</a:t>
                      </a:r>
                      <a:r>
                        <a:rPr lang="en-US" sz="1200" dirty="0">
                          <a:latin typeface="Arial Narrow" panose="020B0606020202030204" pitchFamily="34" charset="0"/>
                        </a:rPr>
                        <a:t> am</a:t>
                      </a:r>
                    </a:p>
                    <a:p>
                      <a:pPr algn="ctr"/>
                      <a:r>
                        <a:rPr lang="en-US" sz="1200" dirty="0">
                          <a:latin typeface="Arial Narrow" panose="020B0606020202030204" pitchFamily="34" charset="0"/>
                        </a:rPr>
                        <a:t>Mr.</a:t>
                      </a:r>
                      <a:r>
                        <a:rPr lang="en-US" sz="1200" baseline="0" dirty="0">
                          <a:latin typeface="Arial Narrow" panose="020B0606020202030204" pitchFamily="34" charset="0"/>
                        </a:rPr>
                        <a:t> Hope Cervantes</a:t>
                      </a: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Karen </a:t>
                      </a:r>
                      <a:r>
                        <a:rPr lang="en-US" sz="1200" baseline="0" dirty="0" err="1">
                          <a:latin typeface="Arial Narrow" panose="020B0606020202030204" pitchFamily="34" charset="0"/>
                        </a:rPr>
                        <a:t>Dimagiba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dirty="0"/>
                        <a:t>+</a:t>
                      </a:r>
                    </a:p>
                  </a:txBody>
                  <a:tcPr/>
                </a:tc>
                <a:tc>
                  <a:txBody>
                    <a:bodyPr/>
                    <a:lstStyle/>
                    <a:p>
                      <a:pPr algn="ctr"/>
                      <a:r>
                        <a:rPr lang="en-US" sz="1200" dirty="0">
                          <a:latin typeface="Arial Narrow" panose="020B0606020202030204" pitchFamily="34" charset="0"/>
                        </a:rPr>
                        <a:t>8:30</a:t>
                      </a:r>
                      <a:r>
                        <a:rPr lang="en-US" sz="1200" baseline="0" dirty="0">
                          <a:latin typeface="Arial Narrow" panose="020B0606020202030204" pitchFamily="34" charset="0"/>
                        </a:rPr>
                        <a:t> – 10:30</a:t>
                      </a:r>
                      <a:r>
                        <a:rPr lang="en-US" sz="1200" dirty="0">
                          <a:latin typeface="Arial Narrow" panose="020B0606020202030204" pitchFamily="34" charset="0"/>
                        </a:rPr>
                        <a:t> am</a:t>
                      </a:r>
                    </a:p>
                    <a:p>
                      <a:pPr algn="ctr"/>
                      <a:r>
                        <a:rPr lang="en-US" sz="1200" dirty="0">
                          <a:latin typeface="Arial Narrow" panose="020B0606020202030204" pitchFamily="34" charset="0"/>
                        </a:rPr>
                        <a:t>Ms.</a:t>
                      </a:r>
                      <a:r>
                        <a:rPr lang="en-US" sz="1200" baseline="0" dirty="0">
                          <a:latin typeface="Arial Narrow" panose="020B0606020202030204" pitchFamily="34" charset="0"/>
                        </a:rPr>
                        <a:t> Camille </a:t>
                      </a:r>
                      <a:r>
                        <a:rPr lang="en-US" sz="1200" baseline="0" dirty="0" err="1">
                          <a:latin typeface="Arial Narrow" panose="020B0606020202030204" pitchFamily="34" charset="0"/>
                        </a:rPr>
                        <a:t>Cruscosa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4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10:00 am – 1:00</a:t>
                      </a:r>
                      <a:r>
                        <a:rPr lang="en-US" sz="1200" dirty="0">
                          <a:latin typeface="Arial Narrow" panose="020B0606020202030204" pitchFamily="34" charset="0"/>
                        </a:rPr>
                        <a:t> pm</a:t>
                      </a:r>
                    </a:p>
                    <a:p>
                      <a:pPr algn="ctr"/>
                      <a:r>
                        <a:rPr lang="en-US" sz="1200" dirty="0">
                          <a:latin typeface="Arial Narrow" panose="020B0606020202030204" pitchFamily="34" charset="0"/>
                        </a:rPr>
                        <a:t>Ms.</a:t>
                      </a:r>
                      <a:r>
                        <a:rPr lang="en-US" sz="1200" baseline="0" dirty="0">
                          <a:latin typeface="Arial Narrow" panose="020B0606020202030204" pitchFamily="34" charset="0"/>
                        </a:rPr>
                        <a:t> Fate Lucas</a:t>
                      </a:r>
                    </a:p>
                    <a:p>
                      <a:pPr algn="ctr"/>
                      <a:r>
                        <a:rPr lang="en-US" sz="1200" baseline="0" dirty="0">
                          <a:latin typeface="Arial Narrow" panose="020B0606020202030204" pitchFamily="34" charset="0"/>
                        </a:rPr>
                        <a:t>CL 3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Carrylle</a:t>
                      </a:r>
                      <a:r>
                        <a:rPr lang="en-US" sz="1200" baseline="0" dirty="0">
                          <a:latin typeface="Arial Narrow" panose="020B0606020202030204" pitchFamily="34" charset="0"/>
                        </a:rPr>
                        <a:t> Buenaventura</a:t>
                      </a:r>
                    </a:p>
                    <a:p>
                      <a:pPr algn="ctr"/>
                      <a:r>
                        <a:rPr lang="en-US" sz="1200" baseline="0" dirty="0">
                          <a:latin typeface="Arial Narrow" panose="020B0606020202030204" pitchFamily="34" charset="0"/>
                        </a:rPr>
                        <a:t>Main Court</a:t>
                      </a:r>
                      <a:endParaRPr lang="en-US" sz="1200" dirty="0">
                        <a:latin typeface="Arial Narrow" panose="020B0606020202030204" pitchFamily="34" charset="0"/>
                      </a:endParaRPr>
                    </a:p>
                  </a:txBody>
                  <a:tcPr/>
                </a:tc>
                <a:tc>
                  <a:txBody>
                    <a:bodyPr/>
                    <a:lstStyle/>
                    <a:p>
                      <a:pPr algn="ctr"/>
                      <a:r>
                        <a:rPr lang="en-US" dirty="0"/>
                        <a:t>+</a:t>
                      </a:r>
                    </a:p>
                  </a:txBody>
                  <a:tcPr/>
                </a:tc>
                <a:extLst>
                  <a:ext uri="{0D108BD9-81ED-4DB2-BD59-A6C34878D82A}">
                    <a16:rowId xmlns:a16="http://schemas.microsoft.com/office/drawing/2014/main" xmlns="" val="10002"/>
                  </a:ext>
                </a:extLst>
              </a:tr>
              <a:tr h="429558">
                <a:tc>
                  <a:txBody>
                    <a:bodyPr/>
                    <a:lstStyle/>
                    <a:p>
                      <a:pPr algn="ctr"/>
                      <a:r>
                        <a:rPr lang="en-US" dirty="0"/>
                        <a:t>+</a:t>
                      </a: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Geraldine Santos</a:t>
                      </a:r>
                    </a:p>
                    <a:p>
                      <a:pPr algn="ctr"/>
                      <a:r>
                        <a:rPr lang="en-US" sz="1200" baseline="0" dirty="0">
                          <a:latin typeface="Arial Narrow" panose="020B0606020202030204" pitchFamily="34" charset="0"/>
                        </a:rPr>
                        <a:t>CL 2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Jones </a:t>
                      </a:r>
                      <a:r>
                        <a:rPr lang="en-US" sz="1200" baseline="0" dirty="0" err="1">
                          <a:latin typeface="Arial Narrow" panose="020B0606020202030204" pitchFamily="34" charset="0"/>
                        </a:rPr>
                        <a:t>Carlstone</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103 – F1</a:t>
                      </a:r>
                      <a:endParaRPr lang="en-US" sz="18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Luke </a:t>
                      </a:r>
                      <a:r>
                        <a:rPr lang="en-US" sz="1200" baseline="0" dirty="0" err="1">
                          <a:latin typeface="Arial Narrow" panose="020B0606020202030204" pitchFamily="34" charset="0"/>
                        </a:rPr>
                        <a:t>Guevarra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1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10003"/>
                  </a:ext>
                </a:extLst>
              </a:tr>
            </a:tbl>
          </a:graphicData>
        </a:graphic>
      </p:graphicFrame>
      <p:sp>
        <p:nvSpPr>
          <p:cNvPr id="40" name="Rectangle 39">
            <a:hlinkClick r:id="rId8" action="ppaction://hlinksldjump"/>
          </p:cNvPr>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6" name="Group 35">
            <a:extLst>
              <a:ext uri="{FF2B5EF4-FFF2-40B4-BE49-F238E27FC236}">
                <a16:creationId xmlns:a16="http://schemas.microsoft.com/office/drawing/2014/main" xmlns="" id="{AF306B27-2E35-4A2E-8CA8-44C1C3A45D1F}"/>
              </a:ext>
            </a:extLst>
          </p:cNvPr>
          <p:cNvGrpSpPr/>
          <p:nvPr/>
        </p:nvGrpSpPr>
        <p:grpSpPr>
          <a:xfrm>
            <a:off x="11281894" y="158122"/>
            <a:ext cx="618186" cy="537338"/>
            <a:chOff x="2137893" y="3429000"/>
            <a:chExt cx="1068946" cy="833551"/>
          </a:xfrm>
          <a:solidFill>
            <a:schemeClr val="bg1"/>
          </a:solidFill>
        </p:grpSpPr>
        <p:sp>
          <p:nvSpPr>
            <p:cNvPr id="37" name="Flowchart: Terminator 36">
              <a:hlinkClick r:id="rId10" action="ppaction://hlinksldjump"/>
              <a:extLst>
                <a:ext uri="{FF2B5EF4-FFF2-40B4-BE49-F238E27FC236}">
                  <a16:creationId xmlns:a16="http://schemas.microsoft.com/office/drawing/2014/main" xmlns="" id="{D28DE54D-A7F0-4DD9-8EA6-0ED1C24AB282}"/>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Terminator 38">
              <a:hlinkClick r:id="rId10" action="ppaction://hlinksldjump"/>
              <a:extLst>
                <a:ext uri="{FF2B5EF4-FFF2-40B4-BE49-F238E27FC236}">
                  <a16:creationId xmlns:a16="http://schemas.microsoft.com/office/drawing/2014/main" xmlns="" id="{E50DE693-B24E-466D-8D44-5C70EF8C0ED9}"/>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Terminator 40">
              <a:hlinkClick r:id="rId10" action="ppaction://hlinksldjump"/>
              <a:extLst>
                <a:ext uri="{FF2B5EF4-FFF2-40B4-BE49-F238E27FC236}">
                  <a16:creationId xmlns:a16="http://schemas.microsoft.com/office/drawing/2014/main" xmlns="" id="{D131F679-F591-4E8E-9000-C065F6E7753A}"/>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099575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MAIN</a:t>
                </a:r>
              </a:p>
            </p:txBody>
          </p:sp>
          <p:sp>
            <p:nvSpPr>
              <p:cNvPr id="21" name="Isosceles Triangle 20">
                <a:hlinkClick r:id="rId6"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MAIN COURT</a:t>
                </a:r>
              </a:p>
            </p:txBody>
          </p:sp>
          <p:sp>
            <p:nvSpPr>
              <p:cNvPr id="35" name="Isosceles Triangle 34">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Kyle </a:t>
                      </a:r>
                      <a:r>
                        <a:rPr lang="en-US" sz="1200" baseline="0" dirty="0" err="1">
                          <a:latin typeface="Arial Narrow" panose="020B0606020202030204" pitchFamily="34" charset="0"/>
                        </a:rPr>
                        <a:t>Lomogda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7:00 – 9:00</a:t>
                      </a:r>
                      <a:r>
                        <a:rPr lang="en-US" sz="1200" dirty="0">
                          <a:latin typeface="Arial Narrow" panose="020B0606020202030204" pitchFamily="34" charset="0"/>
                        </a:rPr>
                        <a:t> am</a:t>
                      </a:r>
                    </a:p>
                    <a:p>
                      <a:pPr algn="ctr"/>
                      <a:r>
                        <a:rPr lang="en-US" sz="1200" dirty="0">
                          <a:latin typeface="Arial Narrow" panose="020B0606020202030204" pitchFamily="34" charset="0"/>
                        </a:rPr>
                        <a:t>Mr.</a:t>
                      </a:r>
                      <a:r>
                        <a:rPr lang="en-US" sz="1200" baseline="0" dirty="0">
                          <a:latin typeface="Arial Narrow" panose="020B0606020202030204" pitchFamily="34" charset="0"/>
                        </a:rPr>
                        <a:t> Hope Cervantes</a:t>
                      </a: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Karen </a:t>
                      </a:r>
                      <a:r>
                        <a:rPr lang="en-US" sz="1200" baseline="0" dirty="0" err="1">
                          <a:latin typeface="Arial Narrow" panose="020B0606020202030204" pitchFamily="34" charset="0"/>
                        </a:rPr>
                        <a:t>Dimagiba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dirty="0"/>
                        <a:t>+</a:t>
                      </a:r>
                    </a:p>
                  </a:txBody>
                  <a:tcPr/>
                </a:tc>
                <a:tc>
                  <a:txBody>
                    <a:bodyPr/>
                    <a:lstStyle/>
                    <a:p>
                      <a:pPr algn="ctr"/>
                      <a:r>
                        <a:rPr lang="en-US" sz="1200" dirty="0">
                          <a:latin typeface="Arial Narrow" panose="020B0606020202030204" pitchFamily="34" charset="0"/>
                        </a:rPr>
                        <a:t>8:30</a:t>
                      </a:r>
                      <a:r>
                        <a:rPr lang="en-US" sz="1200" baseline="0" dirty="0">
                          <a:latin typeface="Arial Narrow" panose="020B0606020202030204" pitchFamily="34" charset="0"/>
                        </a:rPr>
                        <a:t> – 10:30</a:t>
                      </a:r>
                      <a:r>
                        <a:rPr lang="en-US" sz="1200" dirty="0">
                          <a:latin typeface="Arial Narrow" panose="020B0606020202030204" pitchFamily="34" charset="0"/>
                        </a:rPr>
                        <a:t> am</a:t>
                      </a:r>
                    </a:p>
                    <a:p>
                      <a:pPr algn="ctr"/>
                      <a:r>
                        <a:rPr lang="en-US" sz="1200" dirty="0">
                          <a:latin typeface="Arial Narrow" panose="020B0606020202030204" pitchFamily="34" charset="0"/>
                        </a:rPr>
                        <a:t>Ms.</a:t>
                      </a:r>
                      <a:r>
                        <a:rPr lang="en-US" sz="1200" baseline="0" dirty="0">
                          <a:latin typeface="Arial Narrow" panose="020B0606020202030204" pitchFamily="34" charset="0"/>
                        </a:rPr>
                        <a:t> Camille </a:t>
                      </a:r>
                      <a:r>
                        <a:rPr lang="en-US" sz="1200" baseline="0" dirty="0" err="1">
                          <a:latin typeface="Arial Narrow" panose="020B0606020202030204" pitchFamily="34" charset="0"/>
                        </a:rPr>
                        <a:t>Cruscosa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4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10:00 am – 1:00</a:t>
                      </a:r>
                      <a:r>
                        <a:rPr lang="en-US" sz="1200" dirty="0">
                          <a:latin typeface="Arial Narrow" panose="020B0606020202030204" pitchFamily="34" charset="0"/>
                        </a:rPr>
                        <a:t> pm</a:t>
                      </a:r>
                    </a:p>
                    <a:p>
                      <a:pPr algn="ctr"/>
                      <a:r>
                        <a:rPr lang="en-US" sz="1200" dirty="0">
                          <a:latin typeface="Arial Narrow" panose="020B0606020202030204" pitchFamily="34" charset="0"/>
                        </a:rPr>
                        <a:t>Ms.</a:t>
                      </a:r>
                      <a:r>
                        <a:rPr lang="en-US" sz="1200" baseline="0" dirty="0">
                          <a:latin typeface="Arial Narrow" panose="020B0606020202030204" pitchFamily="34" charset="0"/>
                        </a:rPr>
                        <a:t> Fate Lucas</a:t>
                      </a:r>
                    </a:p>
                    <a:p>
                      <a:pPr algn="ctr"/>
                      <a:r>
                        <a:rPr lang="en-US" sz="1200" baseline="0" dirty="0">
                          <a:latin typeface="Arial Narrow" panose="020B0606020202030204" pitchFamily="34" charset="0"/>
                        </a:rPr>
                        <a:t>CL 3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Carrylle</a:t>
                      </a:r>
                      <a:r>
                        <a:rPr lang="en-US" sz="1200" baseline="0" dirty="0">
                          <a:latin typeface="Arial Narrow" panose="020B0606020202030204" pitchFamily="34" charset="0"/>
                        </a:rPr>
                        <a:t> Buenaventura</a:t>
                      </a:r>
                    </a:p>
                    <a:p>
                      <a:pPr algn="ctr"/>
                      <a:r>
                        <a:rPr lang="en-US" sz="1200" baseline="0" dirty="0">
                          <a:latin typeface="Arial Narrow" panose="020B0606020202030204" pitchFamily="34" charset="0"/>
                        </a:rPr>
                        <a:t>Main Court</a:t>
                      </a:r>
                      <a:endParaRPr lang="en-US" sz="1200" dirty="0">
                        <a:latin typeface="Arial Narrow" panose="020B0606020202030204" pitchFamily="34" charset="0"/>
                      </a:endParaRPr>
                    </a:p>
                  </a:txBody>
                  <a:tcPr/>
                </a:tc>
                <a:tc>
                  <a:txBody>
                    <a:bodyPr/>
                    <a:lstStyle/>
                    <a:p>
                      <a:pPr algn="ctr"/>
                      <a:r>
                        <a:rPr lang="en-US" dirty="0"/>
                        <a:t>+</a:t>
                      </a:r>
                    </a:p>
                  </a:txBody>
                  <a:tcPr/>
                </a:tc>
                <a:extLst>
                  <a:ext uri="{0D108BD9-81ED-4DB2-BD59-A6C34878D82A}">
                    <a16:rowId xmlns:a16="http://schemas.microsoft.com/office/drawing/2014/main" xmlns="" val="10002"/>
                  </a:ext>
                </a:extLst>
              </a:tr>
              <a:tr h="429558">
                <a:tc>
                  <a:txBody>
                    <a:bodyPr/>
                    <a:lstStyle/>
                    <a:p>
                      <a:pPr algn="ctr"/>
                      <a:r>
                        <a:rPr lang="en-US" dirty="0"/>
                        <a:t>+</a:t>
                      </a: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Geraldine Santos</a:t>
                      </a:r>
                    </a:p>
                    <a:p>
                      <a:pPr algn="ctr"/>
                      <a:r>
                        <a:rPr lang="en-US" sz="1200" baseline="0" dirty="0">
                          <a:latin typeface="Arial Narrow" panose="020B0606020202030204" pitchFamily="34" charset="0"/>
                        </a:rPr>
                        <a:t>CL 2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Jones </a:t>
                      </a:r>
                      <a:r>
                        <a:rPr lang="en-US" sz="1200" baseline="0" dirty="0" err="1">
                          <a:latin typeface="Arial Narrow" panose="020B0606020202030204" pitchFamily="34" charset="0"/>
                        </a:rPr>
                        <a:t>Carlstone</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103 – F1</a:t>
                      </a:r>
                      <a:endParaRPr lang="en-US" sz="18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Luke </a:t>
                      </a:r>
                      <a:r>
                        <a:rPr lang="en-US" sz="1200" baseline="0" dirty="0" err="1">
                          <a:latin typeface="Arial Narrow" panose="020B0606020202030204" pitchFamily="34" charset="0"/>
                        </a:rPr>
                        <a:t>Guevarra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1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10003"/>
                  </a:ext>
                </a:extLst>
              </a:tr>
            </a:tbl>
          </a:graphicData>
        </a:graphic>
      </p:graphicFrame>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6" name="Rectangle 35">
            <a:extLst>
              <a:ext uri="{FF2B5EF4-FFF2-40B4-BE49-F238E27FC236}">
                <a16:creationId xmlns:a16="http://schemas.microsoft.com/office/drawing/2014/main" xmlns="" id="{6795771F-EBA4-4524-AA0B-6FBB8C8C5011}"/>
              </a:ext>
            </a:extLst>
          </p:cNvPr>
          <p:cNvSpPr/>
          <p:nvPr/>
        </p:nvSpPr>
        <p:spPr>
          <a:xfrm>
            <a:off x="7892109" y="4679033"/>
            <a:ext cx="1790163" cy="6254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xmlns="" id="{C50C2B28-ABE7-4D64-AABF-89026B1C6BE8}"/>
              </a:ext>
            </a:extLst>
          </p:cNvPr>
          <p:cNvGrpSpPr/>
          <p:nvPr/>
        </p:nvGrpSpPr>
        <p:grpSpPr>
          <a:xfrm>
            <a:off x="11281894" y="158122"/>
            <a:ext cx="618186" cy="537338"/>
            <a:chOff x="2137893" y="3429000"/>
            <a:chExt cx="1068946" cy="833551"/>
          </a:xfrm>
          <a:solidFill>
            <a:schemeClr val="bg1"/>
          </a:solidFill>
        </p:grpSpPr>
        <p:sp>
          <p:nvSpPr>
            <p:cNvPr id="39" name="Flowchart: Terminator 38">
              <a:hlinkClick r:id="rId9" action="ppaction://hlinksldjump"/>
              <a:extLst>
                <a:ext uri="{FF2B5EF4-FFF2-40B4-BE49-F238E27FC236}">
                  <a16:creationId xmlns:a16="http://schemas.microsoft.com/office/drawing/2014/main" xmlns="" id="{5F58C7A8-ED50-4A83-8F20-B14858342BF8}"/>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Terminator 40">
              <a:hlinkClick r:id="rId9" action="ppaction://hlinksldjump"/>
              <a:extLst>
                <a:ext uri="{FF2B5EF4-FFF2-40B4-BE49-F238E27FC236}">
                  <a16:creationId xmlns:a16="http://schemas.microsoft.com/office/drawing/2014/main" xmlns="" id="{67C28781-4B87-4B0D-BF44-BA800011ED1C}"/>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Terminator 41">
              <a:hlinkClick r:id="rId9" action="ppaction://hlinksldjump"/>
              <a:extLst>
                <a:ext uri="{FF2B5EF4-FFF2-40B4-BE49-F238E27FC236}">
                  <a16:creationId xmlns:a16="http://schemas.microsoft.com/office/drawing/2014/main" xmlns="" id="{249EB6A2-2DFB-48D3-82CD-CD7C7D24AAD3}"/>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360177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8122"/>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MAIN</a:t>
                </a:r>
              </a:p>
            </p:txBody>
          </p:sp>
          <p:sp>
            <p:nvSpPr>
              <p:cNvPr id="21" name="Isosceles Triangle 20">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MAIN COURT</a:t>
                </a:r>
              </a:p>
            </p:txBody>
          </p:sp>
          <p:sp>
            <p:nvSpPr>
              <p:cNvPr id="35" name="Isosceles Triangle 34">
                <a:hlinkClick r:id="rId8"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dirty="0">
                          <a:latin typeface="Arial Rounded MT Bold" panose="020F0704030504030204" pitchFamily="34" charset="0"/>
                        </a:rPr>
                        <a:t>MONDAY</a:t>
                      </a:r>
                    </a:p>
                  </a:txBody>
                  <a:tcPr/>
                </a:tc>
                <a:tc>
                  <a:txBody>
                    <a:bodyPr/>
                    <a:lstStyle/>
                    <a:p>
                      <a:pPr algn="ctr"/>
                      <a:r>
                        <a:rPr lang="en-US"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Kyle </a:t>
                      </a:r>
                      <a:r>
                        <a:rPr lang="en-US" sz="1200" baseline="0" dirty="0" err="1">
                          <a:latin typeface="Arial Narrow" panose="020B0606020202030204" pitchFamily="34" charset="0"/>
                        </a:rPr>
                        <a:t>Lomogda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7:00 – 9:00</a:t>
                      </a:r>
                      <a:r>
                        <a:rPr lang="en-US" sz="1200" dirty="0">
                          <a:latin typeface="Arial Narrow" panose="020B0606020202030204" pitchFamily="34" charset="0"/>
                        </a:rPr>
                        <a:t> am</a:t>
                      </a:r>
                    </a:p>
                    <a:p>
                      <a:pPr algn="ctr"/>
                      <a:r>
                        <a:rPr lang="en-US" sz="1200" dirty="0">
                          <a:latin typeface="Arial Narrow" panose="020B0606020202030204" pitchFamily="34" charset="0"/>
                        </a:rPr>
                        <a:t>Mr.</a:t>
                      </a:r>
                      <a:r>
                        <a:rPr lang="en-US" sz="1200" baseline="0" dirty="0">
                          <a:latin typeface="Arial Narrow" panose="020B0606020202030204" pitchFamily="34" charset="0"/>
                        </a:rPr>
                        <a:t> Hope Cervantes</a:t>
                      </a:r>
                    </a:p>
                    <a:p>
                      <a:pPr algn="ctr"/>
                      <a:r>
                        <a:rPr lang="en-US" sz="1200" baseline="0" dirty="0">
                          <a:latin typeface="Arial Narrow" panose="020B0606020202030204" pitchFamily="34" charset="0"/>
                        </a:rPr>
                        <a:t>Rm. 101 – F1</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Karen </a:t>
                      </a:r>
                      <a:r>
                        <a:rPr lang="en-US" sz="1200" baseline="0" dirty="0" err="1">
                          <a:latin typeface="Arial Narrow" panose="020B0606020202030204" pitchFamily="34" charset="0"/>
                        </a:rPr>
                        <a:t>Dimagiba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dirty="0"/>
                        <a:t>+</a:t>
                      </a:r>
                    </a:p>
                  </a:txBody>
                  <a:tcPr/>
                </a:tc>
                <a:tc>
                  <a:txBody>
                    <a:bodyPr/>
                    <a:lstStyle/>
                    <a:p>
                      <a:pPr algn="ctr"/>
                      <a:r>
                        <a:rPr lang="en-US" sz="1200" dirty="0">
                          <a:latin typeface="Arial Narrow" panose="020B0606020202030204" pitchFamily="34" charset="0"/>
                        </a:rPr>
                        <a:t>8:30</a:t>
                      </a:r>
                      <a:r>
                        <a:rPr lang="en-US" sz="1200" baseline="0" dirty="0">
                          <a:latin typeface="Arial Narrow" panose="020B0606020202030204" pitchFamily="34" charset="0"/>
                        </a:rPr>
                        <a:t> – 10:30</a:t>
                      </a:r>
                      <a:r>
                        <a:rPr lang="en-US" sz="1200" dirty="0">
                          <a:latin typeface="Arial Narrow" panose="020B0606020202030204" pitchFamily="34" charset="0"/>
                        </a:rPr>
                        <a:t> am</a:t>
                      </a:r>
                    </a:p>
                    <a:p>
                      <a:pPr algn="ctr"/>
                      <a:r>
                        <a:rPr lang="en-US" sz="1200" dirty="0">
                          <a:latin typeface="Arial Narrow" panose="020B0606020202030204" pitchFamily="34" charset="0"/>
                        </a:rPr>
                        <a:t>Ms.</a:t>
                      </a:r>
                      <a:r>
                        <a:rPr lang="en-US" sz="1200" baseline="0" dirty="0">
                          <a:latin typeface="Arial Narrow" panose="020B0606020202030204" pitchFamily="34" charset="0"/>
                        </a:rPr>
                        <a:t> Camille </a:t>
                      </a:r>
                      <a:r>
                        <a:rPr lang="en-US" sz="1200" baseline="0" dirty="0" err="1">
                          <a:latin typeface="Arial Narrow" panose="020B0606020202030204" pitchFamily="34" charset="0"/>
                        </a:rPr>
                        <a:t>Cruscosa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4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sz="1200" baseline="0" dirty="0">
                          <a:latin typeface="Arial Narrow" panose="020B0606020202030204" pitchFamily="34" charset="0"/>
                        </a:rPr>
                        <a:t>10:00 am – 1:00</a:t>
                      </a:r>
                      <a:r>
                        <a:rPr lang="en-US" sz="1200" dirty="0">
                          <a:latin typeface="Arial Narrow" panose="020B0606020202030204" pitchFamily="34" charset="0"/>
                        </a:rPr>
                        <a:t> pm</a:t>
                      </a:r>
                    </a:p>
                    <a:p>
                      <a:pPr algn="ctr"/>
                      <a:r>
                        <a:rPr lang="en-US" sz="1200" dirty="0">
                          <a:latin typeface="Arial Narrow" panose="020B0606020202030204" pitchFamily="34" charset="0"/>
                        </a:rPr>
                        <a:t>Ms.</a:t>
                      </a:r>
                      <a:r>
                        <a:rPr lang="en-US" sz="1200" baseline="0" dirty="0">
                          <a:latin typeface="Arial Narrow" panose="020B0606020202030204" pitchFamily="34" charset="0"/>
                        </a:rPr>
                        <a:t> Fate Lucas</a:t>
                      </a:r>
                    </a:p>
                    <a:p>
                      <a:pPr algn="ctr"/>
                      <a:r>
                        <a:rPr lang="en-US" sz="1200" baseline="0" dirty="0">
                          <a:latin typeface="Arial Narrow" panose="020B0606020202030204" pitchFamily="34" charset="0"/>
                        </a:rPr>
                        <a:t>CL 3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Carrylle</a:t>
                      </a:r>
                      <a:r>
                        <a:rPr lang="en-US" sz="1200" baseline="0" dirty="0">
                          <a:latin typeface="Arial Narrow" panose="020B0606020202030204" pitchFamily="34" charset="0"/>
                        </a:rPr>
                        <a:t> Buenaventura</a:t>
                      </a:r>
                    </a:p>
                    <a:p>
                      <a:pPr algn="ctr"/>
                      <a:r>
                        <a:rPr lang="en-US" sz="1200" baseline="0" dirty="0">
                          <a:latin typeface="Arial Narrow" panose="020B0606020202030204" pitchFamily="34" charset="0"/>
                        </a:rPr>
                        <a:t>Main Court</a:t>
                      </a:r>
                      <a:endParaRPr lang="en-US" sz="1200" dirty="0">
                        <a:latin typeface="Arial Narrow" panose="020B0606020202030204" pitchFamily="34" charset="0"/>
                      </a:endParaRPr>
                    </a:p>
                  </a:txBody>
                  <a:tcPr/>
                </a:tc>
                <a:tc>
                  <a:txBody>
                    <a:bodyPr/>
                    <a:lstStyle/>
                    <a:p>
                      <a:pPr algn="ctr"/>
                      <a:r>
                        <a:rPr lang="en-US" dirty="0"/>
                        <a:t>+</a:t>
                      </a:r>
                    </a:p>
                  </a:txBody>
                  <a:tcPr/>
                </a:tc>
                <a:extLst>
                  <a:ext uri="{0D108BD9-81ED-4DB2-BD59-A6C34878D82A}">
                    <a16:rowId xmlns:a16="http://schemas.microsoft.com/office/drawing/2014/main" xmlns="" val="10002"/>
                  </a:ext>
                </a:extLst>
              </a:tr>
              <a:tr h="429558">
                <a:tc>
                  <a:txBody>
                    <a:bodyPr/>
                    <a:lstStyle/>
                    <a:p>
                      <a:pPr algn="ctr"/>
                      <a:r>
                        <a:rPr lang="en-US" dirty="0"/>
                        <a:t>+</a:t>
                      </a: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Geraldine Santos</a:t>
                      </a:r>
                    </a:p>
                    <a:p>
                      <a:pPr algn="ctr"/>
                      <a:r>
                        <a:rPr lang="en-US" sz="1200" baseline="0" dirty="0">
                          <a:latin typeface="Arial Narrow" panose="020B0606020202030204" pitchFamily="34" charset="0"/>
                        </a:rPr>
                        <a:t>CL 2 – F2</a:t>
                      </a:r>
                      <a:endParaRPr lang="en-US" sz="12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Jones </a:t>
                      </a:r>
                      <a:r>
                        <a:rPr lang="en-US" sz="1200" baseline="0" dirty="0" err="1">
                          <a:latin typeface="Arial Narrow" panose="020B0606020202030204" pitchFamily="34" charset="0"/>
                        </a:rPr>
                        <a:t>Carlstone</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103 – F1</a:t>
                      </a:r>
                      <a:endParaRPr lang="en-US" sz="1800" dirty="0">
                        <a:latin typeface="Arial Narrow" panose="020B0606020202030204" pitchFamily="34" charset="0"/>
                      </a:endParaRPr>
                    </a:p>
                  </a:txBody>
                  <a:tcPr/>
                </a:tc>
                <a:tc>
                  <a:txBody>
                    <a:bodyPr/>
                    <a:lstStyle/>
                    <a:p>
                      <a:pPr algn="ctr"/>
                      <a:r>
                        <a:rPr lang="en-US" sz="1200" baseline="0" dirty="0">
                          <a:latin typeface="Arial Narrow" panose="020B0606020202030204" pitchFamily="34" charset="0"/>
                        </a:rPr>
                        <a:t>1:00 – 4:00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Luke </a:t>
                      </a:r>
                      <a:r>
                        <a:rPr lang="en-US" sz="1200" baseline="0" dirty="0" err="1">
                          <a:latin typeface="Arial Narrow" panose="020B0606020202030204" pitchFamily="34" charset="0"/>
                        </a:rPr>
                        <a:t>Guevarra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CL 1 – F2</a:t>
                      </a:r>
                      <a:endParaRPr lang="en-US" sz="1200" dirty="0">
                        <a:latin typeface="Arial Narrow" panose="020B0606020202030204" pitchFamily="34" charset="0"/>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10003"/>
                  </a:ext>
                </a:extLst>
              </a:tr>
            </a:tbl>
          </a:graphicData>
        </a:graphic>
      </p:graphicFrame>
      <p:sp>
        <p:nvSpPr>
          <p:cNvPr id="40" name="Rectangle 39">
            <a:hlinkClick r:id="rId9" action="ppaction://hlinksldjump"/>
          </p:cNvPr>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6" name="Group 35">
            <a:extLst>
              <a:ext uri="{FF2B5EF4-FFF2-40B4-BE49-F238E27FC236}">
                <a16:creationId xmlns:a16="http://schemas.microsoft.com/office/drawing/2014/main" xmlns="" id="{8049E478-8DBB-491C-A5CC-A2F28D082736}"/>
              </a:ext>
            </a:extLst>
          </p:cNvPr>
          <p:cNvGrpSpPr/>
          <p:nvPr/>
        </p:nvGrpSpPr>
        <p:grpSpPr>
          <a:xfrm>
            <a:off x="9425537" y="-1"/>
            <a:ext cx="2777088" cy="4572001"/>
            <a:chOff x="9425537" y="-1"/>
            <a:chExt cx="2777088" cy="4572001"/>
          </a:xfrm>
        </p:grpSpPr>
        <p:sp>
          <p:nvSpPr>
            <p:cNvPr id="37" name="Rectangle 36">
              <a:extLst>
                <a:ext uri="{FF2B5EF4-FFF2-40B4-BE49-F238E27FC236}">
                  <a16:creationId xmlns:a16="http://schemas.microsoft.com/office/drawing/2014/main" xmlns="" id="{F4D64DAA-DAE2-46DA-9839-5319FB2DA119}"/>
                </a:ext>
              </a:extLst>
            </p:cNvPr>
            <p:cNvSpPr/>
            <p:nvPr/>
          </p:nvSpPr>
          <p:spPr>
            <a:xfrm>
              <a:off x="9427335" y="-1"/>
              <a:ext cx="2764665" cy="457200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xmlns="" id="{C6E07F20-6656-4120-BD3D-B9D99F15DA45}"/>
                </a:ext>
              </a:extLst>
            </p:cNvPr>
            <p:cNvGrpSpPr/>
            <p:nvPr/>
          </p:nvGrpSpPr>
          <p:grpSpPr>
            <a:xfrm>
              <a:off x="9615852" y="150457"/>
              <a:ext cx="618186" cy="537338"/>
              <a:chOff x="2137893" y="3429000"/>
              <a:chExt cx="1068946" cy="833551"/>
            </a:xfrm>
            <a:solidFill>
              <a:schemeClr val="bg1"/>
            </a:solidFill>
          </p:grpSpPr>
          <p:sp>
            <p:nvSpPr>
              <p:cNvPr id="47" name="Flowchart: Terminator 46">
                <a:extLst>
                  <a:ext uri="{FF2B5EF4-FFF2-40B4-BE49-F238E27FC236}">
                    <a16:creationId xmlns:a16="http://schemas.microsoft.com/office/drawing/2014/main" xmlns="" id="{44F51C06-2924-449F-8598-031E80D57068}"/>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Terminator 47">
                <a:extLst>
                  <a:ext uri="{FF2B5EF4-FFF2-40B4-BE49-F238E27FC236}">
                    <a16:creationId xmlns:a16="http://schemas.microsoft.com/office/drawing/2014/main" xmlns="" id="{4A11B6F0-FF61-493A-AFA0-008317D6A45E}"/>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Terminator 48">
                <a:extLst>
                  <a:ext uri="{FF2B5EF4-FFF2-40B4-BE49-F238E27FC236}">
                    <a16:creationId xmlns:a16="http://schemas.microsoft.com/office/drawing/2014/main" xmlns="" id="{83F684E8-6E5C-4849-938B-9F12AB436E7C}"/>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xmlns="" id="{26662316-1696-472B-AE0C-68FD9D0C2A8A}"/>
                </a:ext>
              </a:extLst>
            </p:cNvPr>
            <p:cNvGrpSpPr/>
            <p:nvPr/>
          </p:nvGrpSpPr>
          <p:grpSpPr>
            <a:xfrm>
              <a:off x="9437825" y="940848"/>
              <a:ext cx="2764800" cy="720000"/>
              <a:chOff x="9437825" y="940848"/>
              <a:chExt cx="2764800" cy="720000"/>
            </a:xfrm>
          </p:grpSpPr>
          <p:sp>
            <p:nvSpPr>
              <p:cNvPr id="45" name="Rectangle 44">
                <a:extLst>
                  <a:ext uri="{FF2B5EF4-FFF2-40B4-BE49-F238E27FC236}">
                    <a16:creationId xmlns:a16="http://schemas.microsoft.com/office/drawing/2014/main" xmlns="" id="{70D44610-5B04-4768-8C57-2AA6F8BBB1F7}"/>
                  </a:ext>
                </a:extLst>
              </p:cNvPr>
              <p:cNvSpPr/>
              <p:nvPr/>
            </p:nvSpPr>
            <p:spPr>
              <a:xfrm>
                <a:off x="9437825" y="940848"/>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dirty="0">
                    <a:latin typeface="Cooper Black" panose="0208090404030B020404" pitchFamily="18" charset="0"/>
                  </a:rPr>
                  <a:t>ABOUT</a:t>
                </a:r>
              </a:p>
            </p:txBody>
          </p:sp>
          <p:pic>
            <p:nvPicPr>
              <p:cNvPr id="46" name="Picture 2" descr="Questions sign #AD , #Paid, #Ad, #sign, #Questions | Question sign ...">
                <a:extLst>
                  <a:ext uri="{FF2B5EF4-FFF2-40B4-BE49-F238E27FC236}">
                    <a16:creationId xmlns:a16="http://schemas.microsoft.com/office/drawing/2014/main" xmlns="" id="{E12C714A-4036-40BD-A39C-2EF23B7EC93D}"/>
                  </a:ext>
                </a:extLst>
              </p:cNvPr>
              <p:cNvPicPr>
                <a:picLocks noChangeAspect="1" noChangeArrowheads="1"/>
              </p:cNvPicPr>
              <p:nvPr/>
            </p:nvPicPr>
            <p:blipFill>
              <a:blip r:embed="rId11" cstate="print">
                <a:biLevel thresh="25000"/>
                <a:extLst>
                  <a:ext uri="{28A0092B-C50C-407E-A947-70E740481C1C}">
                    <a14:useLocalDpi xmlns:a14="http://schemas.microsoft.com/office/drawing/2010/main" val="0"/>
                  </a:ext>
                </a:extLst>
              </a:blip>
              <a:srcRect/>
              <a:stretch>
                <a:fillRect/>
              </a:stretch>
            </p:blipFill>
            <p:spPr bwMode="auto">
              <a:xfrm>
                <a:off x="9493153" y="1059511"/>
                <a:ext cx="449227" cy="4492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 name="Group 41">
              <a:extLst>
                <a:ext uri="{FF2B5EF4-FFF2-40B4-BE49-F238E27FC236}">
                  <a16:creationId xmlns:a16="http://schemas.microsoft.com/office/drawing/2014/main" xmlns="" id="{14E90819-4CB4-4CB6-8FB6-82BBAE943C1F}"/>
                </a:ext>
              </a:extLst>
            </p:cNvPr>
            <p:cNvGrpSpPr/>
            <p:nvPr/>
          </p:nvGrpSpPr>
          <p:grpSpPr>
            <a:xfrm>
              <a:off x="9425537" y="1675122"/>
              <a:ext cx="2777088" cy="720000"/>
              <a:chOff x="9425537" y="1675122"/>
              <a:chExt cx="2777088" cy="720000"/>
            </a:xfrm>
          </p:grpSpPr>
          <p:sp>
            <p:nvSpPr>
              <p:cNvPr id="43" name="Rectangle 42">
                <a:hlinkClick r:id="rId12" action="ppaction://hlinksldjump"/>
                <a:extLst>
                  <a:ext uri="{FF2B5EF4-FFF2-40B4-BE49-F238E27FC236}">
                    <a16:creationId xmlns:a16="http://schemas.microsoft.com/office/drawing/2014/main" xmlns="" id="{4BA98F3D-3A5A-4122-941F-BBDE9D292105}"/>
                  </a:ext>
                </a:extLst>
              </p:cNvPr>
              <p:cNvSpPr/>
              <p:nvPr/>
            </p:nvSpPr>
            <p:spPr>
              <a:xfrm>
                <a:off x="9437825" y="1675122"/>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oper Black" panose="0208090404030B020404" pitchFamily="18" charset="0"/>
                  </a:rPr>
                  <a:t>          LOG OUT</a:t>
                </a:r>
              </a:p>
            </p:txBody>
          </p:sp>
          <p:pic>
            <p:nvPicPr>
              <p:cNvPr id="44" name="Picture 8" descr="Power-off2 PNG, SVG Clip art for Web - Download Clip Art, PNG Icon Arts">
                <a:hlinkClick r:id="rId12" action="ppaction://hlinksldjump"/>
                <a:extLst>
                  <a:ext uri="{FF2B5EF4-FFF2-40B4-BE49-F238E27FC236}">
                    <a16:creationId xmlns:a16="http://schemas.microsoft.com/office/drawing/2014/main" xmlns="" id="{A4F8E239-DCE5-4E0A-8E45-30903EC061F1}"/>
                  </a:ext>
                </a:extLst>
              </p:cNvPr>
              <p:cNvPicPr>
                <a:picLocks noChangeAspect="1" noChangeArrowheads="1"/>
              </p:cNvPicPr>
              <p:nvPr/>
            </p:nvPicPr>
            <p:blipFill>
              <a:blip r:embed="rId13" cstate="print">
                <a:biLevel thresh="25000"/>
                <a:extLst>
                  <a:ext uri="{28A0092B-C50C-407E-A947-70E740481C1C}">
                    <a14:useLocalDpi xmlns:a14="http://schemas.microsoft.com/office/drawing/2010/main" val="0"/>
                  </a:ext>
                </a:extLst>
              </a:blip>
              <a:srcRect/>
              <a:stretch>
                <a:fillRect/>
              </a:stretch>
            </p:blipFill>
            <p:spPr bwMode="auto">
              <a:xfrm>
                <a:off x="9425537" y="1714658"/>
                <a:ext cx="640928" cy="640928"/>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40748654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8122"/>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sp>
            <p:nvSpPr>
              <p:cNvPr id="21" name="Isosceles Triangle 20">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201</a:t>
                </a:r>
              </a:p>
            </p:txBody>
          </p:sp>
          <p:sp>
            <p:nvSpPr>
              <p:cNvPr id="35" name="Isosceles Triangle 34">
                <a:hlinkClick r:id="rId8"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1305822511"/>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sz="1800" dirty="0">
                          <a:latin typeface="Arial Rounded MT Bold" panose="020F0704030504030204" pitchFamily="34" charset="0"/>
                        </a:rPr>
                        <a:t>MONDAY</a:t>
                      </a:r>
                    </a:p>
                  </a:txBody>
                  <a:tcPr/>
                </a:tc>
                <a:tc>
                  <a:txBody>
                    <a:bodyPr/>
                    <a:lstStyle/>
                    <a:p>
                      <a:pPr algn="ctr"/>
                      <a:r>
                        <a:rPr lang="en-US" sz="1800"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Darryl Cruz</a:t>
                      </a:r>
                    </a:p>
                    <a:p>
                      <a:pPr algn="ctr"/>
                      <a:r>
                        <a:rPr lang="en-US" sz="1200" baseline="0" dirty="0">
                          <a:latin typeface="Arial Narrow" panose="020B0606020202030204" pitchFamily="34" charset="0"/>
                        </a:rPr>
                        <a:t>Rm. 204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8:30 – 10:30 am</a:t>
                      </a:r>
                    </a:p>
                    <a:p>
                      <a:pPr algn="ctr"/>
                      <a:r>
                        <a:rPr lang="en-US" sz="1200" dirty="0">
                          <a:latin typeface="Arial Narrow" panose="020B0606020202030204" pitchFamily="34" charset="0"/>
                        </a:rPr>
                        <a:t>Ms. Alex Rosales</a:t>
                      </a:r>
                    </a:p>
                    <a:p>
                      <a:pPr algn="ctr"/>
                      <a:r>
                        <a:rPr lang="en-US" sz="1200" dirty="0">
                          <a:latin typeface="Arial Narrow" panose="020B0606020202030204" pitchFamily="34" charset="0"/>
                        </a:rPr>
                        <a:t>B Court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 James </a:t>
                      </a:r>
                      <a:r>
                        <a:rPr lang="en-US" sz="1200" dirty="0" err="1">
                          <a:latin typeface="Arial Narrow" panose="020B0606020202030204" pitchFamily="34" charset="0"/>
                        </a:rPr>
                        <a:t>Dimla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202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10:00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Sherylle</a:t>
                      </a:r>
                      <a:r>
                        <a:rPr lang="en-US" sz="1200" baseline="0" dirty="0">
                          <a:latin typeface="Arial Narrow" panose="020B0606020202030204" pitchFamily="34" charset="0"/>
                        </a:rPr>
                        <a:t> </a:t>
                      </a:r>
                      <a:r>
                        <a:rPr lang="en-US" sz="1200" baseline="0" dirty="0" err="1">
                          <a:latin typeface="Arial Narrow" panose="020B0606020202030204" pitchFamily="34" charset="0"/>
                        </a:rPr>
                        <a:t>Laxamana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SCILAB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 </a:t>
                      </a:r>
                      <a:r>
                        <a:rPr lang="en-US" sz="1200" dirty="0" err="1">
                          <a:latin typeface="Arial Narrow" panose="020B0606020202030204" pitchFamily="34" charset="0"/>
                        </a:rPr>
                        <a:t>Collyn</a:t>
                      </a:r>
                      <a:r>
                        <a:rPr lang="en-US" sz="1200" baseline="0" dirty="0">
                          <a:latin typeface="Arial Narrow" panose="020B0606020202030204" pitchFamily="34" charset="0"/>
                        </a:rPr>
                        <a:t> Simon</a:t>
                      </a:r>
                    </a:p>
                    <a:p>
                      <a:pPr algn="ctr"/>
                      <a:r>
                        <a:rPr lang="en-US" sz="1200" baseline="0" dirty="0">
                          <a:latin typeface="Arial Narrow" panose="020B0606020202030204" pitchFamily="34" charset="0"/>
                        </a:rPr>
                        <a:t>B Court</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a:t>
                      </a:r>
                      <a:r>
                        <a:rPr lang="en-US" sz="1200" baseline="0" dirty="0" err="1">
                          <a:latin typeface="Arial Narrow" panose="020B0606020202030204" pitchFamily="34" charset="0"/>
                        </a:rPr>
                        <a:t>Johne</a:t>
                      </a:r>
                      <a:r>
                        <a:rPr lang="en-US" sz="1200" baseline="0" dirty="0">
                          <a:latin typeface="Arial Narrow" panose="020B0606020202030204" pitchFamily="34" charset="0"/>
                        </a:rPr>
                        <a:t> Felix</a:t>
                      </a:r>
                    </a:p>
                    <a:p>
                      <a:pPr algn="ctr"/>
                      <a:r>
                        <a:rPr lang="en-US" sz="1200" baseline="0" dirty="0">
                          <a:latin typeface="Arial Narrow" panose="020B0606020202030204" pitchFamily="34" charset="0"/>
                        </a:rPr>
                        <a:t>HRLAB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4:00 – 7:00 pm</a:t>
                      </a:r>
                    </a:p>
                    <a:p>
                      <a:pPr algn="ctr"/>
                      <a:r>
                        <a:rPr lang="en-US" sz="1200" dirty="0">
                          <a:latin typeface="Arial Narrow" panose="020B0606020202030204" pitchFamily="34" charset="0"/>
                        </a:rPr>
                        <a:t>Ms.</a:t>
                      </a:r>
                      <a:r>
                        <a:rPr lang="en-US" sz="1200" baseline="0" dirty="0">
                          <a:latin typeface="Arial Narrow" panose="020B0606020202030204" pitchFamily="34" charset="0"/>
                        </a:rPr>
                        <a:t> Cassie Salazar</a:t>
                      </a:r>
                    </a:p>
                    <a:p>
                      <a:pPr algn="ctr"/>
                      <a:r>
                        <a:rPr lang="en-US" sz="1200" baseline="0" dirty="0">
                          <a:latin typeface="Arial Narrow" panose="020B0606020202030204" pitchFamily="34" charset="0"/>
                        </a:rPr>
                        <a:t>Rm. 201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168152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025749"/>
            <a:ext cx="9144000" cy="2212360"/>
          </a:xfrm>
        </p:spPr>
        <p:txBody>
          <a:bodyPr>
            <a:noAutofit/>
          </a:bodyPr>
          <a:lstStyle/>
          <a:p>
            <a:pPr>
              <a:lnSpc>
                <a:spcPct val="170000"/>
              </a:lnSpc>
            </a:pPr>
            <a:r>
              <a:rPr lang="en-US" dirty="0">
                <a:solidFill>
                  <a:srgbClr val="002060"/>
                </a:solidFill>
                <a:effectLst>
                  <a:outerShdw blurRad="50800" dist="38100" dir="8100000" algn="tr" rotWithShape="0">
                    <a:prstClr val="black">
                      <a:alpha val="40000"/>
                    </a:prstClr>
                  </a:outerShdw>
                </a:effectLst>
                <a:latin typeface="Cooper Black" panose="0208090404030B020404" pitchFamily="18" charset="0"/>
              </a:rPr>
              <a:t>AUTOMATED ROOM </a:t>
            </a:r>
            <a:r>
              <a:rPr lang="en-US" dirty="0" smtClean="0">
                <a:solidFill>
                  <a:srgbClr val="002060"/>
                </a:solidFill>
                <a:effectLst>
                  <a:outerShdw blurRad="50800" dist="38100" dir="8100000" algn="tr" rotWithShape="0">
                    <a:prstClr val="black">
                      <a:alpha val="40000"/>
                    </a:prstClr>
                  </a:outerShdw>
                </a:effectLst>
                <a:latin typeface="Cooper Black" panose="0208090404030B020404" pitchFamily="18" charset="0"/>
              </a:rPr>
              <a:t>APPOINTMENT</a:t>
            </a:r>
            <a:r>
              <a:rPr lang="en-US" dirty="0" smtClean="0">
                <a:solidFill>
                  <a:srgbClr val="002060"/>
                </a:solidFill>
                <a:effectLst>
                  <a:outerShdw blurRad="50800" dist="38100" dir="8100000" algn="tr" rotWithShape="0">
                    <a:prstClr val="black">
                      <a:alpha val="40000"/>
                    </a:prstClr>
                  </a:outerShdw>
                </a:effectLst>
                <a:latin typeface="Cooper Black" panose="0208090404030B020404" pitchFamily="18" charset="0"/>
              </a:rPr>
              <a:t> </a:t>
            </a:r>
            <a:r>
              <a:rPr lang="en-US" dirty="0">
                <a:solidFill>
                  <a:srgbClr val="002060"/>
                </a:solidFill>
                <a:effectLst>
                  <a:outerShdw blurRad="50800" dist="38100" dir="8100000" algn="tr" rotWithShape="0">
                    <a:prstClr val="black">
                      <a:alpha val="40000"/>
                    </a:prstClr>
                  </a:outerShdw>
                </a:effectLst>
                <a:latin typeface="Cooper Black" panose="0208090404030B020404" pitchFamily="18" charset="0"/>
              </a:rPr>
              <a:t>AND INSTRUCTORS’ AVAILABILITY FOR BULACAN POLYTECHNIC COLLEGE – MAIN CAMPUS</a:t>
            </a:r>
          </a:p>
        </p:txBody>
      </p:sp>
      <p:sp>
        <p:nvSpPr>
          <p:cNvPr id="6" name="Rectangle 5">
            <a:hlinkClick r:id="rId2" action="ppaction://hlinksldjump"/>
          </p:cNvPr>
          <p:cNvSpPr/>
          <p:nvPr/>
        </p:nvSpPr>
        <p:spPr>
          <a:xfrm>
            <a:off x="5016000" y="5563673"/>
            <a:ext cx="2160000" cy="720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LOG IN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9630" y="593010"/>
            <a:ext cx="2432739" cy="2432739"/>
          </a:xfrm>
          <a:prstGeom prst="rect">
            <a:avLst/>
          </a:prstGeom>
        </p:spPr>
      </p:pic>
    </p:spTree>
    <p:extLst>
      <p:ext uri="{BB962C8B-B14F-4D97-AF65-F5344CB8AC3E}">
        <p14:creationId xmlns:p14="http://schemas.microsoft.com/office/powerpoint/2010/main" val="204594498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201</a:t>
                </a:r>
              </a:p>
            </p:txBody>
          </p:sp>
          <p:sp>
            <p:nvSpPr>
              <p:cNvPr id="35" name="Isosceles Triangle 34">
                <a:hlinkClick r:id="rId6"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2198010042"/>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sz="1800" dirty="0">
                          <a:latin typeface="Arial Rounded MT Bold" panose="020F0704030504030204" pitchFamily="34" charset="0"/>
                        </a:rPr>
                        <a:t>MONDAY</a:t>
                      </a:r>
                    </a:p>
                  </a:txBody>
                  <a:tcPr/>
                </a:tc>
                <a:tc>
                  <a:txBody>
                    <a:bodyPr/>
                    <a:lstStyle/>
                    <a:p>
                      <a:pPr algn="ctr"/>
                      <a:r>
                        <a:rPr lang="en-US" sz="1800"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Darryl Cruz</a:t>
                      </a:r>
                    </a:p>
                    <a:p>
                      <a:pPr algn="ctr"/>
                      <a:r>
                        <a:rPr lang="en-US" sz="1200" baseline="0" dirty="0">
                          <a:latin typeface="Arial Narrow" panose="020B0606020202030204" pitchFamily="34" charset="0"/>
                        </a:rPr>
                        <a:t>Rm. 204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8:30 – 10:30 am</a:t>
                      </a:r>
                    </a:p>
                    <a:p>
                      <a:pPr algn="ctr"/>
                      <a:r>
                        <a:rPr lang="en-US" sz="1200" dirty="0">
                          <a:latin typeface="Arial Narrow" panose="020B0606020202030204" pitchFamily="34" charset="0"/>
                        </a:rPr>
                        <a:t>Ms. Alex Rosales</a:t>
                      </a:r>
                    </a:p>
                    <a:p>
                      <a:pPr algn="ctr"/>
                      <a:r>
                        <a:rPr lang="en-US" sz="1200" dirty="0">
                          <a:latin typeface="Arial Narrow" panose="020B0606020202030204" pitchFamily="34" charset="0"/>
                        </a:rPr>
                        <a:t>B Court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 James </a:t>
                      </a:r>
                      <a:r>
                        <a:rPr lang="en-US" sz="1200" dirty="0" err="1">
                          <a:latin typeface="Arial Narrow" panose="020B0606020202030204" pitchFamily="34" charset="0"/>
                        </a:rPr>
                        <a:t>Dimla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202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10:00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Sherylle</a:t>
                      </a:r>
                      <a:r>
                        <a:rPr lang="en-US" sz="1200" baseline="0" dirty="0">
                          <a:latin typeface="Arial Narrow" panose="020B0606020202030204" pitchFamily="34" charset="0"/>
                        </a:rPr>
                        <a:t> </a:t>
                      </a:r>
                      <a:r>
                        <a:rPr lang="en-US" sz="1200" baseline="0" dirty="0" err="1">
                          <a:latin typeface="Arial Narrow" panose="020B0606020202030204" pitchFamily="34" charset="0"/>
                        </a:rPr>
                        <a:t>Laxamana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SCILAB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 </a:t>
                      </a:r>
                      <a:r>
                        <a:rPr lang="en-US" sz="1200" dirty="0" err="1">
                          <a:latin typeface="Arial Narrow" panose="020B0606020202030204" pitchFamily="34" charset="0"/>
                        </a:rPr>
                        <a:t>Collyn</a:t>
                      </a:r>
                      <a:r>
                        <a:rPr lang="en-US" sz="1200" baseline="0" dirty="0">
                          <a:latin typeface="Arial Narrow" panose="020B0606020202030204" pitchFamily="34" charset="0"/>
                        </a:rPr>
                        <a:t> Simon</a:t>
                      </a:r>
                    </a:p>
                    <a:p>
                      <a:pPr algn="ctr"/>
                      <a:r>
                        <a:rPr lang="en-US" sz="1200" baseline="0" dirty="0">
                          <a:latin typeface="Arial Narrow" panose="020B0606020202030204" pitchFamily="34" charset="0"/>
                        </a:rPr>
                        <a:t>B Court</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a:t>
                      </a:r>
                      <a:r>
                        <a:rPr lang="en-US" sz="1200" baseline="0" dirty="0" err="1">
                          <a:latin typeface="Arial Narrow" panose="020B0606020202030204" pitchFamily="34" charset="0"/>
                        </a:rPr>
                        <a:t>Johne</a:t>
                      </a:r>
                      <a:r>
                        <a:rPr lang="en-US" sz="1200" baseline="0" dirty="0">
                          <a:latin typeface="Arial Narrow" panose="020B0606020202030204" pitchFamily="34" charset="0"/>
                        </a:rPr>
                        <a:t> Felix</a:t>
                      </a:r>
                    </a:p>
                    <a:p>
                      <a:pPr algn="ctr"/>
                      <a:r>
                        <a:rPr lang="en-US" sz="1200" baseline="0" dirty="0">
                          <a:latin typeface="Arial Narrow" panose="020B0606020202030204" pitchFamily="34" charset="0"/>
                        </a:rPr>
                        <a:t>HRLAB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4:00 – 7:00 pm</a:t>
                      </a:r>
                    </a:p>
                    <a:p>
                      <a:pPr algn="ctr"/>
                      <a:r>
                        <a:rPr lang="en-US" sz="1200" dirty="0">
                          <a:latin typeface="Arial Narrow" panose="020B0606020202030204" pitchFamily="34" charset="0"/>
                        </a:rPr>
                        <a:t>Ms.</a:t>
                      </a:r>
                      <a:r>
                        <a:rPr lang="en-US" sz="1200" baseline="0" dirty="0">
                          <a:latin typeface="Arial Narrow" panose="020B0606020202030204" pitchFamily="34" charset="0"/>
                        </a:rPr>
                        <a:t> Cassie Salazar</a:t>
                      </a:r>
                    </a:p>
                    <a:p>
                      <a:pPr algn="ctr"/>
                      <a:r>
                        <a:rPr lang="en-US" sz="1200" baseline="0" dirty="0">
                          <a:latin typeface="Arial Narrow" panose="020B0606020202030204" pitchFamily="34" charset="0"/>
                        </a:rPr>
                        <a:t>Rm. 201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sp>
        <p:nvSpPr>
          <p:cNvPr id="31" name="Isosceles Triangle 30">
            <a:hlinkClick r:id="rId7" action="ppaction://hlinksldjump"/>
          </p:cNvPr>
          <p:cNvSpPr/>
          <p:nvPr/>
        </p:nvSpPr>
        <p:spPr>
          <a:xfrm>
            <a:off x="5452543" y="2653643"/>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hlinkClick r:id="rId8" action="ppaction://hlinksldjump"/>
          </p:cNvPr>
          <p:cNvSpPr/>
          <p:nvPr/>
        </p:nvSpPr>
        <p:spPr>
          <a:xfrm>
            <a:off x="3054923" y="3000636"/>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ANNEX</a:t>
            </a:r>
          </a:p>
        </p:txBody>
      </p:sp>
      <p:pic>
        <p:nvPicPr>
          <p:cNvPr id="37" name="Picture 3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9" name="Group 38">
            <a:extLst>
              <a:ext uri="{FF2B5EF4-FFF2-40B4-BE49-F238E27FC236}">
                <a16:creationId xmlns:a16="http://schemas.microsoft.com/office/drawing/2014/main" xmlns="" id="{9F3E7A16-4217-410F-B773-F2CE8DD6414B}"/>
              </a:ext>
            </a:extLst>
          </p:cNvPr>
          <p:cNvGrpSpPr/>
          <p:nvPr/>
        </p:nvGrpSpPr>
        <p:grpSpPr>
          <a:xfrm>
            <a:off x="11281894" y="158122"/>
            <a:ext cx="618186" cy="537338"/>
            <a:chOff x="2137893" y="3429000"/>
            <a:chExt cx="1068946" cy="833551"/>
          </a:xfrm>
          <a:solidFill>
            <a:schemeClr val="bg1"/>
          </a:solidFill>
        </p:grpSpPr>
        <p:sp>
          <p:nvSpPr>
            <p:cNvPr id="41" name="Flowchart: Terminator 40">
              <a:hlinkClick r:id="rId10" action="ppaction://hlinksldjump"/>
              <a:extLst>
                <a:ext uri="{FF2B5EF4-FFF2-40B4-BE49-F238E27FC236}">
                  <a16:creationId xmlns:a16="http://schemas.microsoft.com/office/drawing/2014/main" xmlns="" id="{8989680D-29F0-4F89-ABFC-68665A6071C8}"/>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Terminator 41">
              <a:hlinkClick r:id="rId10" action="ppaction://hlinksldjump"/>
              <a:extLst>
                <a:ext uri="{FF2B5EF4-FFF2-40B4-BE49-F238E27FC236}">
                  <a16:creationId xmlns:a16="http://schemas.microsoft.com/office/drawing/2014/main" xmlns="" id="{9FB29F35-AFDA-482C-85AC-26EED12E1757}"/>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Terminator 42">
              <a:hlinkClick r:id="rId10" action="ppaction://hlinksldjump"/>
              <a:extLst>
                <a:ext uri="{FF2B5EF4-FFF2-40B4-BE49-F238E27FC236}">
                  <a16:creationId xmlns:a16="http://schemas.microsoft.com/office/drawing/2014/main" xmlns="" id="{0077093E-DDBA-402F-B4E8-02C7E70D30E0}"/>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08055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ANNEX</a:t>
                </a:r>
              </a:p>
            </p:txBody>
          </p:sp>
          <p:sp>
            <p:nvSpPr>
              <p:cNvPr id="21" name="Isosceles Triangle 20">
                <a:hlinkClick r:id="rId6"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201</a:t>
                </a:r>
              </a:p>
            </p:txBody>
          </p:sp>
          <p:sp>
            <p:nvSpPr>
              <p:cNvPr id="35" name="Isosceles Triangle 34">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4215922451"/>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sz="1800" dirty="0">
                          <a:latin typeface="Arial Rounded MT Bold" panose="020F0704030504030204" pitchFamily="34" charset="0"/>
                        </a:rPr>
                        <a:t>MONDAY</a:t>
                      </a:r>
                    </a:p>
                  </a:txBody>
                  <a:tcPr/>
                </a:tc>
                <a:tc>
                  <a:txBody>
                    <a:bodyPr/>
                    <a:lstStyle/>
                    <a:p>
                      <a:pPr algn="ctr"/>
                      <a:r>
                        <a:rPr lang="en-US" sz="1800"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Darryl Cruz</a:t>
                      </a:r>
                    </a:p>
                    <a:p>
                      <a:pPr algn="ctr"/>
                      <a:r>
                        <a:rPr lang="en-US" sz="1200" baseline="0" dirty="0">
                          <a:latin typeface="Arial Narrow" panose="020B0606020202030204" pitchFamily="34" charset="0"/>
                        </a:rPr>
                        <a:t>Rm. 204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8:30 – 10:30 am</a:t>
                      </a:r>
                    </a:p>
                    <a:p>
                      <a:pPr algn="ctr"/>
                      <a:r>
                        <a:rPr lang="en-US" sz="1200" dirty="0">
                          <a:latin typeface="Arial Narrow" panose="020B0606020202030204" pitchFamily="34" charset="0"/>
                        </a:rPr>
                        <a:t>Ms. Alex Rosales</a:t>
                      </a:r>
                    </a:p>
                    <a:p>
                      <a:pPr algn="ctr"/>
                      <a:r>
                        <a:rPr lang="en-US" sz="1200" dirty="0">
                          <a:latin typeface="Arial Narrow" panose="020B0606020202030204" pitchFamily="34" charset="0"/>
                        </a:rPr>
                        <a:t>B Court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 James </a:t>
                      </a:r>
                      <a:r>
                        <a:rPr lang="en-US" sz="1200" dirty="0" err="1">
                          <a:latin typeface="Arial Narrow" panose="020B0606020202030204" pitchFamily="34" charset="0"/>
                        </a:rPr>
                        <a:t>Dimla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202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10:00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Sherylle</a:t>
                      </a:r>
                      <a:r>
                        <a:rPr lang="en-US" sz="1200" baseline="0" dirty="0">
                          <a:latin typeface="Arial Narrow" panose="020B0606020202030204" pitchFamily="34" charset="0"/>
                        </a:rPr>
                        <a:t> </a:t>
                      </a:r>
                      <a:r>
                        <a:rPr lang="en-US" sz="1200" baseline="0" dirty="0" err="1">
                          <a:latin typeface="Arial Narrow" panose="020B0606020202030204" pitchFamily="34" charset="0"/>
                        </a:rPr>
                        <a:t>Laxamana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SCILAB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 </a:t>
                      </a:r>
                      <a:r>
                        <a:rPr lang="en-US" sz="1200" dirty="0" err="1">
                          <a:latin typeface="Arial Narrow" panose="020B0606020202030204" pitchFamily="34" charset="0"/>
                        </a:rPr>
                        <a:t>Collyn</a:t>
                      </a:r>
                      <a:r>
                        <a:rPr lang="en-US" sz="1200" baseline="0" dirty="0">
                          <a:latin typeface="Arial Narrow" panose="020B0606020202030204" pitchFamily="34" charset="0"/>
                        </a:rPr>
                        <a:t> Simon</a:t>
                      </a:r>
                    </a:p>
                    <a:p>
                      <a:pPr algn="ctr"/>
                      <a:r>
                        <a:rPr lang="en-US" sz="1200" baseline="0" dirty="0">
                          <a:latin typeface="Arial Narrow" panose="020B0606020202030204" pitchFamily="34" charset="0"/>
                        </a:rPr>
                        <a:t>B Court</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a:t>
                      </a:r>
                      <a:r>
                        <a:rPr lang="en-US" sz="1200" baseline="0" dirty="0" err="1">
                          <a:latin typeface="Arial Narrow" panose="020B0606020202030204" pitchFamily="34" charset="0"/>
                        </a:rPr>
                        <a:t>Johne</a:t>
                      </a:r>
                      <a:r>
                        <a:rPr lang="en-US" sz="1200" baseline="0" dirty="0">
                          <a:latin typeface="Arial Narrow" panose="020B0606020202030204" pitchFamily="34" charset="0"/>
                        </a:rPr>
                        <a:t> Felix</a:t>
                      </a:r>
                    </a:p>
                    <a:p>
                      <a:pPr algn="ctr"/>
                      <a:r>
                        <a:rPr lang="en-US" sz="1200" baseline="0" dirty="0">
                          <a:latin typeface="Arial Narrow" panose="020B0606020202030204" pitchFamily="34" charset="0"/>
                        </a:rPr>
                        <a:t>HRLAB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4:00 – 7:00 pm</a:t>
                      </a:r>
                    </a:p>
                    <a:p>
                      <a:pPr algn="ctr"/>
                      <a:r>
                        <a:rPr lang="en-US" sz="1200" dirty="0">
                          <a:latin typeface="Arial Narrow" panose="020B0606020202030204" pitchFamily="34" charset="0"/>
                        </a:rPr>
                        <a:t>Ms.</a:t>
                      </a:r>
                      <a:r>
                        <a:rPr lang="en-US" sz="1200" baseline="0" dirty="0">
                          <a:latin typeface="Arial Narrow" panose="020B0606020202030204" pitchFamily="34" charset="0"/>
                        </a:rPr>
                        <a:t> Cassie Salazar</a:t>
                      </a:r>
                    </a:p>
                    <a:p>
                      <a:pPr algn="ctr"/>
                      <a:r>
                        <a:rPr lang="en-US" sz="1200" baseline="0" dirty="0">
                          <a:latin typeface="Arial Narrow" panose="020B0606020202030204" pitchFamily="34" charset="0"/>
                        </a:rPr>
                        <a:t>Rm. 201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sp>
        <p:nvSpPr>
          <p:cNvPr id="40" name="Rectangle 39">
            <a:hlinkClick r:id="rId8" action="ppaction://hlinksldjump"/>
          </p:cNvPr>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6" name="Group 35">
            <a:extLst>
              <a:ext uri="{FF2B5EF4-FFF2-40B4-BE49-F238E27FC236}">
                <a16:creationId xmlns:a16="http://schemas.microsoft.com/office/drawing/2014/main" xmlns="" id="{97503616-3255-46D5-A5D0-4B3A3F79E7C5}"/>
              </a:ext>
            </a:extLst>
          </p:cNvPr>
          <p:cNvGrpSpPr/>
          <p:nvPr/>
        </p:nvGrpSpPr>
        <p:grpSpPr>
          <a:xfrm>
            <a:off x="11281894" y="158122"/>
            <a:ext cx="618186" cy="537338"/>
            <a:chOff x="2137893" y="3429000"/>
            <a:chExt cx="1068946" cy="833551"/>
          </a:xfrm>
          <a:solidFill>
            <a:schemeClr val="bg1"/>
          </a:solidFill>
        </p:grpSpPr>
        <p:sp>
          <p:nvSpPr>
            <p:cNvPr id="37" name="Flowchart: Terminator 36">
              <a:hlinkClick r:id="rId10" action="ppaction://hlinksldjump"/>
              <a:extLst>
                <a:ext uri="{FF2B5EF4-FFF2-40B4-BE49-F238E27FC236}">
                  <a16:creationId xmlns:a16="http://schemas.microsoft.com/office/drawing/2014/main" xmlns="" id="{EED0A294-856A-4B30-BC33-4139D304B9C1}"/>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Terminator 38">
              <a:hlinkClick r:id="rId10" action="ppaction://hlinksldjump"/>
              <a:extLst>
                <a:ext uri="{FF2B5EF4-FFF2-40B4-BE49-F238E27FC236}">
                  <a16:creationId xmlns:a16="http://schemas.microsoft.com/office/drawing/2014/main" xmlns="" id="{F83F9274-2B6F-46E8-8E3B-C5BE67BFACF6}"/>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Terminator 40">
              <a:hlinkClick r:id="rId10" action="ppaction://hlinksldjump"/>
              <a:extLst>
                <a:ext uri="{FF2B5EF4-FFF2-40B4-BE49-F238E27FC236}">
                  <a16:creationId xmlns:a16="http://schemas.microsoft.com/office/drawing/2014/main" xmlns="" id="{A2F91D0B-4F14-4707-BCCA-2BED55615288}"/>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015440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ANNEX</a:t>
                </a:r>
              </a:p>
            </p:txBody>
          </p:sp>
          <p:sp>
            <p:nvSpPr>
              <p:cNvPr id="21" name="Isosceles Triangle 20">
                <a:hlinkClick r:id="rId6"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201</a:t>
                </a:r>
              </a:p>
            </p:txBody>
          </p:sp>
          <p:sp>
            <p:nvSpPr>
              <p:cNvPr id="35" name="Isosceles Triangle 34">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sz="1800" dirty="0">
                          <a:latin typeface="Arial Rounded MT Bold" panose="020F0704030504030204" pitchFamily="34" charset="0"/>
                        </a:rPr>
                        <a:t>MONDAY</a:t>
                      </a:r>
                    </a:p>
                  </a:txBody>
                  <a:tcPr/>
                </a:tc>
                <a:tc>
                  <a:txBody>
                    <a:bodyPr/>
                    <a:lstStyle/>
                    <a:p>
                      <a:pPr algn="ctr"/>
                      <a:r>
                        <a:rPr lang="en-US" sz="1800"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Darryl Cruz</a:t>
                      </a:r>
                    </a:p>
                    <a:p>
                      <a:pPr algn="ctr"/>
                      <a:r>
                        <a:rPr lang="en-US" sz="1200" baseline="0" dirty="0">
                          <a:latin typeface="Arial Narrow" panose="020B0606020202030204" pitchFamily="34" charset="0"/>
                        </a:rPr>
                        <a:t>Rm. 204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8:30 – 10:30 am</a:t>
                      </a:r>
                    </a:p>
                    <a:p>
                      <a:pPr algn="ctr"/>
                      <a:r>
                        <a:rPr lang="en-US" sz="1200" dirty="0">
                          <a:latin typeface="Arial Narrow" panose="020B0606020202030204" pitchFamily="34" charset="0"/>
                        </a:rPr>
                        <a:t>Ms. Alex Rosales</a:t>
                      </a:r>
                    </a:p>
                    <a:p>
                      <a:pPr algn="ctr"/>
                      <a:r>
                        <a:rPr lang="en-US" sz="1200" dirty="0">
                          <a:latin typeface="Arial Narrow" panose="020B0606020202030204" pitchFamily="34" charset="0"/>
                        </a:rPr>
                        <a:t>B Court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 James </a:t>
                      </a:r>
                      <a:r>
                        <a:rPr lang="en-US" sz="1200" dirty="0" err="1">
                          <a:latin typeface="Arial Narrow" panose="020B0606020202030204" pitchFamily="34" charset="0"/>
                        </a:rPr>
                        <a:t>Dimla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202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10:00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Sherylle</a:t>
                      </a:r>
                      <a:r>
                        <a:rPr lang="en-US" sz="1200" baseline="0" dirty="0">
                          <a:latin typeface="Arial Narrow" panose="020B0606020202030204" pitchFamily="34" charset="0"/>
                        </a:rPr>
                        <a:t> </a:t>
                      </a:r>
                      <a:r>
                        <a:rPr lang="en-US" sz="1200" baseline="0" dirty="0" err="1">
                          <a:latin typeface="Arial Narrow" panose="020B0606020202030204" pitchFamily="34" charset="0"/>
                        </a:rPr>
                        <a:t>Laxamana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SCILAB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 </a:t>
                      </a:r>
                      <a:r>
                        <a:rPr lang="en-US" sz="1200" dirty="0" err="1">
                          <a:latin typeface="Arial Narrow" panose="020B0606020202030204" pitchFamily="34" charset="0"/>
                        </a:rPr>
                        <a:t>Collyn</a:t>
                      </a:r>
                      <a:r>
                        <a:rPr lang="en-US" sz="1200" baseline="0" dirty="0">
                          <a:latin typeface="Arial Narrow" panose="020B0606020202030204" pitchFamily="34" charset="0"/>
                        </a:rPr>
                        <a:t> Simon</a:t>
                      </a:r>
                    </a:p>
                    <a:p>
                      <a:pPr algn="ctr"/>
                      <a:r>
                        <a:rPr lang="en-US" sz="1200" baseline="0" dirty="0">
                          <a:latin typeface="Arial Narrow" panose="020B0606020202030204" pitchFamily="34" charset="0"/>
                        </a:rPr>
                        <a:t>B Court</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a:t>
                      </a:r>
                      <a:r>
                        <a:rPr lang="en-US" sz="1200" baseline="0" dirty="0" err="1">
                          <a:latin typeface="Arial Narrow" panose="020B0606020202030204" pitchFamily="34" charset="0"/>
                        </a:rPr>
                        <a:t>Johne</a:t>
                      </a:r>
                      <a:r>
                        <a:rPr lang="en-US" sz="1200" baseline="0" dirty="0">
                          <a:latin typeface="Arial Narrow" panose="020B0606020202030204" pitchFamily="34" charset="0"/>
                        </a:rPr>
                        <a:t> Felix</a:t>
                      </a:r>
                    </a:p>
                    <a:p>
                      <a:pPr algn="ctr"/>
                      <a:r>
                        <a:rPr lang="en-US" sz="1200" baseline="0" dirty="0">
                          <a:latin typeface="Arial Narrow" panose="020B0606020202030204" pitchFamily="34" charset="0"/>
                        </a:rPr>
                        <a:t>HRLAB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4:00 – 7:00 pm</a:t>
                      </a:r>
                    </a:p>
                    <a:p>
                      <a:pPr algn="ctr"/>
                      <a:r>
                        <a:rPr lang="en-US" sz="1200" dirty="0">
                          <a:latin typeface="Arial Narrow" panose="020B0606020202030204" pitchFamily="34" charset="0"/>
                        </a:rPr>
                        <a:t>Ms.</a:t>
                      </a:r>
                      <a:r>
                        <a:rPr lang="en-US" sz="1200" baseline="0" dirty="0">
                          <a:latin typeface="Arial Narrow" panose="020B0606020202030204" pitchFamily="34" charset="0"/>
                        </a:rPr>
                        <a:t> Cassie Salazar</a:t>
                      </a:r>
                    </a:p>
                    <a:p>
                      <a:pPr algn="ctr"/>
                      <a:r>
                        <a:rPr lang="en-US" sz="1200" baseline="0" dirty="0">
                          <a:latin typeface="Arial Narrow" panose="020B0606020202030204" pitchFamily="34" charset="0"/>
                        </a:rPr>
                        <a:t>Rm. 201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6" name="Rectangle 35">
            <a:extLst>
              <a:ext uri="{FF2B5EF4-FFF2-40B4-BE49-F238E27FC236}">
                <a16:creationId xmlns:a16="http://schemas.microsoft.com/office/drawing/2014/main" xmlns="" id="{0E80D4BF-69B4-46DE-BB13-F027F2D91D08}"/>
              </a:ext>
            </a:extLst>
          </p:cNvPr>
          <p:cNvSpPr/>
          <p:nvPr/>
        </p:nvSpPr>
        <p:spPr>
          <a:xfrm>
            <a:off x="7922653" y="5328389"/>
            <a:ext cx="1790163" cy="6254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xmlns="" id="{8027721C-154C-44E1-B4DC-C79C41B85CE2}"/>
              </a:ext>
            </a:extLst>
          </p:cNvPr>
          <p:cNvGrpSpPr/>
          <p:nvPr/>
        </p:nvGrpSpPr>
        <p:grpSpPr>
          <a:xfrm>
            <a:off x="11281894" y="158122"/>
            <a:ext cx="618186" cy="537338"/>
            <a:chOff x="2137893" y="3429000"/>
            <a:chExt cx="1068946" cy="833551"/>
          </a:xfrm>
          <a:solidFill>
            <a:schemeClr val="bg1"/>
          </a:solidFill>
        </p:grpSpPr>
        <p:sp>
          <p:nvSpPr>
            <p:cNvPr id="39" name="Flowchart: Terminator 38">
              <a:hlinkClick r:id="rId9" action="ppaction://hlinksldjump"/>
              <a:extLst>
                <a:ext uri="{FF2B5EF4-FFF2-40B4-BE49-F238E27FC236}">
                  <a16:creationId xmlns:a16="http://schemas.microsoft.com/office/drawing/2014/main" xmlns="" id="{B075C421-0529-4A97-BB93-4145791BC980}"/>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Terminator 40">
              <a:hlinkClick r:id="rId9" action="ppaction://hlinksldjump"/>
              <a:extLst>
                <a:ext uri="{FF2B5EF4-FFF2-40B4-BE49-F238E27FC236}">
                  <a16:creationId xmlns:a16="http://schemas.microsoft.com/office/drawing/2014/main" xmlns="" id="{B1406C92-F180-4E0A-B01C-9D78F001A2F1}"/>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Terminator 41">
              <a:hlinkClick r:id="rId9" action="ppaction://hlinksldjump"/>
              <a:extLst>
                <a:ext uri="{FF2B5EF4-FFF2-40B4-BE49-F238E27FC236}">
                  <a16:creationId xmlns:a16="http://schemas.microsoft.com/office/drawing/2014/main" xmlns="" id="{65BFD0AC-B70A-4F98-9B3F-15D4C50E9A7D}"/>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799152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8122"/>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ANNEX</a:t>
                </a:r>
              </a:p>
            </p:txBody>
          </p:sp>
          <p:sp>
            <p:nvSpPr>
              <p:cNvPr id="21" name="Isosceles Triangle 20">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201</a:t>
                </a:r>
              </a:p>
            </p:txBody>
          </p:sp>
          <p:sp>
            <p:nvSpPr>
              <p:cNvPr id="35" name="Isosceles Triangle 34">
                <a:hlinkClick r:id="rId8"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sz="1800" dirty="0">
                          <a:latin typeface="Arial Rounded MT Bold" panose="020F0704030504030204" pitchFamily="34" charset="0"/>
                        </a:rPr>
                        <a:t>MONDAY</a:t>
                      </a:r>
                    </a:p>
                  </a:txBody>
                  <a:tcPr/>
                </a:tc>
                <a:tc>
                  <a:txBody>
                    <a:bodyPr/>
                    <a:lstStyle/>
                    <a:p>
                      <a:pPr algn="ctr"/>
                      <a:r>
                        <a:rPr lang="en-US" sz="1800"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Darryl Cruz</a:t>
                      </a:r>
                    </a:p>
                    <a:p>
                      <a:pPr algn="ctr"/>
                      <a:r>
                        <a:rPr lang="en-US" sz="1200" baseline="0" dirty="0">
                          <a:latin typeface="Arial Narrow" panose="020B0606020202030204" pitchFamily="34" charset="0"/>
                        </a:rPr>
                        <a:t>Rm. 204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8:30 – 10:30 am</a:t>
                      </a:r>
                    </a:p>
                    <a:p>
                      <a:pPr algn="ctr"/>
                      <a:r>
                        <a:rPr lang="en-US" sz="1200" dirty="0">
                          <a:latin typeface="Arial Narrow" panose="020B0606020202030204" pitchFamily="34" charset="0"/>
                        </a:rPr>
                        <a:t>Ms. Alex Rosales</a:t>
                      </a:r>
                    </a:p>
                    <a:p>
                      <a:pPr algn="ctr"/>
                      <a:r>
                        <a:rPr lang="en-US" sz="1200" dirty="0">
                          <a:latin typeface="Arial Narrow" panose="020B0606020202030204" pitchFamily="34" charset="0"/>
                        </a:rPr>
                        <a:t>B Court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 James </a:t>
                      </a:r>
                      <a:r>
                        <a:rPr lang="en-US" sz="1200" dirty="0" err="1">
                          <a:latin typeface="Arial Narrow" panose="020B0606020202030204" pitchFamily="34" charset="0"/>
                        </a:rPr>
                        <a:t>Dimla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202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10:00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Sherylle</a:t>
                      </a:r>
                      <a:r>
                        <a:rPr lang="en-US" sz="1200" baseline="0" dirty="0">
                          <a:latin typeface="Arial Narrow" panose="020B0606020202030204" pitchFamily="34" charset="0"/>
                        </a:rPr>
                        <a:t> </a:t>
                      </a:r>
                      <a:r>
                        <a:rPr lang="en-US" sz="1200" baseline="0" dirty="0" err="1">
                          <a:latin typeface="Arial Narrow" panose="020B0606020202030204" pitchFamily="34" charset="0"/>
                        </a:rPr>
                        <a:t>Laxamana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SCILAB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 </a:t>
                      </a:r>
                      <a:r>
                        <a:rPr lang="en-US" sz="1200" dirty="0" err="1">
                          <a:latin typeface="Arial Narrow" panose="020B0606020202030204" pitchFamily="34" charset="0"/>
                        </a:rPr>
                        <a:t>Collyn</a:t>
                      </a:r>
                      <a:r>
                        <a:rPr lang="en-US" sz="1200" baseline="0" dirty="0">
                          <a:latin typeface="Arial Narrow" panose="020B0606020202030204" pitchFamily="34" charset="0"/>
                        </a:rPr>
                        <a:t> Simon</a:t>
                      </a:r>
                    </a:p>
                    <a:p>
                      <a:pPr algn="ctr"/>
                      <a:r>
                        <a:rPr lang="en-US" sz="1200" baseline="0" dirty="0">
                          <a:latin typeface="Arial Narrow" panose="020B0606020202030204" pitchFamily="34" charset="0"/>
                        </a:rPr>
                        <a:t>B Court</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a:t>
                      </a:r>
                      <a:r>
                        <a:rPr lang="en-US" sz="1200" baseline="0" dirty="0" err="1">
                          <a:latin typeface="Arial Narrow" panose="020B0606020202030204" pitchFamily="34" charset="0"/>
                        </a:rPr>
                        <a:t>Johne</a:t>
                      </a:r>
                      <a:r>
                        <a:rPr lang="en-US" sz="1200" baseline="0" dirty="0">
                          <a:latin typeface="Arial Narrow" panose="020B0606020202030204" pitchFamily="34" charset="0"/>
                        </a:rPr>
                        <a:t> Felix</a:t>
                      </a:r>
                    </a:p>
                    <a:p>
                      <a:pPr algn="ctr"/>
                      <a:r>
                        <a:rPr lang="en-US" sz="1200" baseline="0" dirty="0">
                          <a:latin typeface="Arial Narrow" panose="020B0606020202030204" pitchFamily="34" charset="0"/>
                        </a:rPr>
                        <a:t>HRLAB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4:00 – 7:00 pm</a:t>
                      </a:r>
                    </a:p>
                    <a:p>
                      <a:pPr algn="ctr"/>
                      <a:r>
                        <a:rPr lang="en-US" sz="1200" dirty="0">
                          <a:latin typeface="Arial Narrow" panose="020B0606020202030204" pitchFamily="34" charset="0"/>
                        </a:rPr>
                        <a:t>Ms.</a:t>
                      </a:r>
                      <a:r>
                        <a:rPr lang="en-US" sz="1200" baseline="0" dirty="0">
                          <a:latin typeface="Arial Narrow" panose="020B0606020202030204" pitchFamily="34" charset="0"/>
                        </a:rPr>
                        <a:t> Cassie Salazar</a:t>
                      </a:r>
                    </a:p>
                    <a:p>
                      <a:pPr algn="ctr"/>
                      <a:r>
                        <a:rPr lang="en-US" sz="1200" baseline="0" dirty="0">
                          <a:latin typeface="Arial Narrow" panose="020B0606020202030204" pitchFamily="34" charset="0"/>
                        </a:rPr>
                        <a:t>Rm. 201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sp>
        <p:nvSpPr>
          <p:cNvPr id="40" name="Rectangle 39">
            <a:hlinkClick r:id="rId9" action="ppaction://hlinksldjump"/>
          </p:cNvPr>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6" name="Group 35">
            <a:extLst>
              <a:ext uri="{FF2B5EF4-FFF2-40B4-BE49-F238E27FC236}">
                <a16:creationId xmlns:a16="http://schemas.microsoft.com/office/drawing/2014/main" xmlns="" id="{985ECA6F-B8CB-4614-A30C-7D42BA471E7A}"/>
              </a:ext>
            </a:extLst>
          </p:cNvPr>
          <p:cNvGrpSpPr/>
          <p:nvPr/>
        </p:nvGrpSpPr>
        <p:grpSpPr>
          <a:xfrm>
            <a:off x="9425537" y="-1"/>
            <a:ext cx="2777088" cy="4572001"/>
            <a:chOff x="9425537" y="-1"/>
            <a:chExt cx="2777088" cy="4572001"/>
          </a:xfrm>
        </p:grpSpPr>
        <p:sp>
          <p:nvSpPr>
            <p:cNvPr id="37" name="Rectangle 36">
              <a:extLst>
                <a:ext uri="{FF2B5EF4-FFF2-40B4-BE49-F238E27FC236}">
                  <a16:creationId xmlns:a16="http://schemas.microsoft.com/office/drawing/2014/main" xmlns="" id="{8FAB7391-1F23-4D19-A492-06BF0C353C04}"/>
                </a:ext>
              </a:extLst>
            </p:cNvPr>
            <p:cNvSpPr/>
            <p:nvPr/>
          </p:nvSpPr>
          <p:spPr>
            <a:xfrm>
              <a:off x="9427335" y="-1"/>
              <a:ext cx="2764665" cy="457200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xmlns="" id="{163EA498-372D-4419-BB48-563529B1011E}"/>
                </a:ext>
              </a:extLst>
            </p:cNvPr>
            <p:cNvGrpSpPr/>
            <p:nvPr/>
          </p:nvGrpSpPr>
          <p:grpSpPr>
            <a:xfrm>
              <a:off x="9615852" y="150457"/>
              <a:ext cx="618186" cy="537338"/>
              <a:chOff x="2137893" y="3429000"/>
              <a:chExt cx="1068946" cy="833551"/>
            </a:xfrm>
            <a:solidFill>
              <a:schemeClr val="bg1"/>
            </a:solidFill>
          </p:grpSpPr>
          <p:sp>
            <p:nvSpPr>
              <p:cNvPr id="47" name="Flowchart: Terminator 46">
                <a:extLst>
                  <a:ext uri="{FF2B5EF4-FFF2-40B4-BE49-F238E27FC236}">
                    <a16:creationId xmlns:a16="http://schemas.microsoft.com/office/drawing/2014/main" xmlns="" id="{6CDAC636-AF87-48E0-9D4F-15A654B67BB8}"/>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Terminator 47">
                <a:extLst>
                  <a:ext uri="{FF2B5EF4-FFF2-40B4-BE49-F238E27FC236}">
                    <a16:creationId xmlns:a16="http://schemas.microsoft.com/office/drawing/2014/main" xmlns="" id="{CE6C1B30-5379-423E-A18A-E46B58D70455}"/>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Terminator 48">
                <a:extLst>
                  <a:ext uri="{FF2B5EF4-FFF2-40B4-BE49-F238E27FC236}">
                    <a16:creationId xmlns:a16="http://schemas.microsoft.com/office/drawing/2014/main" xmlns="" id="{9900222E-03EF-4127-9B69-F80DD576FF3A}"/>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xmlns="" id="{8E0CB40C-86D7-4EBD-83BB-B3B33CC932C6}"/>
                </a:ext>
              </a:extLst>
            </p:cNvPr>
            <p:cNvGrpSpPr/>
            <p:nvPr/>
          </p:nvGrpSpPr>
          <p:grpSpPr>
            <a:xfrm>
              <a:off x="9437825" y="940848"/>
              <a:ext cx="2764800" cy="720000"/>
              <a:chOff x="9437825" y="940848"/>
              <a:chExt cx="2764800" cy="720000"/>
            </a:xfrm>
          </p:grpSpPr>
          <p:sp>
            <p:nvSpPr>
              <p:cNvPr id="45" name="Rectangle 44">
                <a:extLst>
                  <a:ext uri="{FF2B5EF4-FFF2-40B4-BE49-F238E27FC236}">
                    <a16:creationId xmlns:a16="http://schemas.microsoft.com/office/drawing/2014/main" xmlns="" id="{8E20D487-A7D2-448D-8BC0-D42248B4D517}"/>
                  </a:ext>
                </a:extLst>
              </p:cNvPr>
              <p:cNvSpPr/>
              <p:nvPr/>
            </p:nvSpPr>
            <p:spPr>
              <a:xfrm>
                <a:off x="9437825" y="940848"/>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dirty="0">
                    <a:latin typeface="Cooper Black" panose="0208090404030B020404" pitchFamily="18" charset="0"/>
                  </a:rPr>
                  <a:t>ABOUT</a:t>
                </a:r>
              </a:p>
            </p:txBody>
          </p:sp>
          <p:pic>
            <p:nvPicPr>
              <p:cNvPr id="46" name="Picture 2" descr="Questions sign #AD , #Paid, #Ad, #sign, #Questions | Question sign ...">
                <a:extLst>
                  <a:ext uri="{FF2B5EF4-FFF2-40B4-BE49-F238E27FC236}">
                    <a16:creationId xmlns:a16="http://schemas.microsoft.com/office/drawing/2014/main" xmlns="" id="{D068DD90-936A-40AB-923F-69D6894CEAC6}"/>
                  </a:ext>
                </a:extLst>
              </p:cNvPr>
              <p:cNvPicPr>
                <a:picLocks noChangeAspect="1" noChangeArrowheads="1"/>
              </p:cNvPicPr>
              <p:nvPr/>
            </p:nvPicPr>
            <p:blipFill>
              <a:blip r:embed="rId11" cstate="print">
                <a:biLevel thresh="25000"/>
                <a:extLst>
                  <a:ext uri="{28A0092B-C50C-407E-A947-70E740481C1C}">
                    <a14:useLocalDpi xmlns:a14="http://schemas.microsoft.com/office/drawing/2010/main" val="0"/>
                  </a:ext>
                </a:extLst>
              </a:blip>
              <a:srcRect/>
              <a:stretch>
                <a:fillRect/>
              </a:stretch>
            </p:blipFill>
            <p:spPr bwMode="auto">
              <a:xfrm>
                <a:off x="9493153" y="1059511"/>
                <a:ext cx="449227" cy="4492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 name="Group 41">
              <a:extLst>
                <a:ext uri="{FF2B5EF4-FFF2-40B4-BE49-F238E27FC236}">
                  <a16:creationId xmlns:a16="http://schemas.microsoft.com/office/drawing/2014/main" xmlns="" id="{27B49D4E-FE03-4806-9D97-A8000B790F95}"/>
                </a:ext>
              </a:extLst>
            </p:cNvPr>
            <p:cNvGrpSpPr/>
            <p:nvPr/>
          </p:nvGrpSpPr>
          <p:grpSpPr>
            <a:xfrm>
              <a:off x="9425537" y="1675122"/>
              <a:ext cx="2777088" cy="720000"/>
              <a:chOff x="9425537" y="1675122"/>
              <a:chExt cx="2777088" cy="720000"/>
            </a:xfrm>
          </p:grpSpPr>
          <p:sp>
            <p:nvSpPr>
              <p:cNvPr id="43" name="Rectangle 42">
                <a:hlinkClick r:id="rId12" action="ppaction://hlinksldjump"/>
                <a:extLst>
                  <a:ext uri="{FF2B5EF4-FFF2-40B4-BE49-F238E27FC236}">
                    <a16:creationId xmlns:a16="http://schemas.microsoft.com/office/drawing/2014/main" xmlns="" id="{C05EC111-96AC-4DA5-8026-C009BE41AD85}"/>
                  </a:ext>
                </a:extLst>
              </p:cNvPr>
              <p:cNvSpPr/>
              <p:nvPr/>
            </p:nvSpPr>
            <p:spPr>
              <a:xfrm>
                <a:off x="9437825" y="1675122"/>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oper Black" panose="0208090404030B020404" pitchFamily="18" charset="0"/>
                  </a:rPr>
                  <a:t>          LOG OUT</a:t>
                </a:r>
              </a:p>
            </p:txBody>
          </p:sp>
          <p:pic>
            <p:nvPicPr>
              <p:cNvPr id="44" name="Picture 8" descr="Power-off2 PNG, SVG Clip art for Web - Download Clip Art, PNG Icon Arts">
                <a:hlinkClick r:id="rId12" action="ppaction://hlinksldjump"/>
                <a:extLst>
                  <a:ext uri="{FF2B5EF4-FFF2-40B4-BE49-F238E27FC236}">
                    <a16:creationId xmlns:a16="http://schemas.microsoft.com/office/drawing/2014/main" xmlns="" id="{835BC164-1386-46EB-8832-D68638D5C302}"/>
                  </a:ext>
                </a:extLst>
              </p:cNvPr>
              <p:cNvPicPr>
                <a:picLocks noChangeAspect="1" noChangeArrowheads="1"/>
              </p:cNvPicPr>
              <p:nvPr/>
            </p:nvPicPr>
            <p:blipFill>
              <a:blip r:embed="rId13" cstate="print">
                <a:biLevel thresh="25000"/>
                <a:extLst>
                  <a:ext uri="{28A0092B-C50C-407E-A947-70E740481C1C}">
                    <a14:useLocalDpi xmlns:a14="http://schemas.microsoft.com/office/drawing/2010/main" val="0"/>
                  </a:ext>
                </a:extLst>
              </a:blip>
              <a:srcRect/>
              <a:stretch>
                <a:fillRect/>
              </a:stretch>
            </p:blipFill>
            <p:spPr bwMode="auto">
              <a:xfrm>
                <a:off x="9425537" y="1714658"/>
                <a:ext cx="640928" cy="640928"/>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2469904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sp>
            <p:nvSpPr>
              <p:cNvPr id="21" name="Isosceles Triangle 20">
                <a:hlinkClick r:id="rId6"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202</a:t>
                </a:r>
              </a:p>
            </p:txBody>
          </p:sp>
          <p:sp>
            <p:nvSpPr>
              <p:cNvPr id="35" name="Isosceles Triangle 34">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60973743"/>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sz="1800" dirty="0">
                          <a:latin typeface="Arial Rounded MT Bold" panose="020F0704030504030204" pitchFamily="34" charset="0"/>
                        </a:rPr>
                        <a:t>MONDAY</a:t>
                      </a:r>
                    </a:p>
                  </a:txBody>
                  <a:tcPr/>
                </a:tc>
                <a:tc>
                  <a:txBody>
                    <a:bodyPr/>
                    <a:lstStyle/>
                    <a:p>
                      <a:pPr algn="ctr"/>
                      <a:r>
                        <a:rPr lang="en-US" sz="1800"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Darryl Cruz</a:t>
                      </a:r>
                    </a:p>
                    <a:p>
                      <a:pPr algn="ctr"/>
                      <a:r>
                        <a:rPr lang="en-US" sz="1200" baseline="0" dirty="0">
                          <a:latin typeface="Arial Narrow" panose="020B0606020202030204" pitchFamily="34" charset="0"/>
                        </a:rPr>
                        <a:t>Rm. 204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8:30 – 10:30 am</a:t>
                      </a:r>
                    </a:p>
                    <a:p>
                      <a:pPr algn="ctr"/>
                      <a:r>
                        <a:rPr lang="en-US" sz="1200" dirty="0">
                          <a:latin typeface="Arial Narrow" panose="020B0606020202030204" pitchFamily="34" charset="0"/>
                        </a:rPr>
                        <a:t>Ms. Alex Rosales</a:t>
                      </a:r>
                    </a:p>
                    <a:p>
                      <a:pPr algn="ctr"/>
                      <a:r>
                        <a:rPr lang="en-US" sz="1200" dirty="0">
                          <a:latin typeface="Arial Narrow" panose="020B0606020202030204" pitchFamily="34" charset="0"/>
                        </a:rPr>
                        <a:t>B Court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 James </a:t>
                      </a:r>
                      <a:r>
                        <a:rPr lang="en-US" sz="1200" dirty="0" err="1">
                          <a:latin typeface="Arial Narrow" panose="020B0606020202030204" pitchFamily="34" charset="0"/>
                        </a:rPr>
                        <a:t>Dimla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202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10:00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Sherylle</a:t>
                      </a:r>
                      <a:r>
                        <a:rPr lang="en-US" sz="1200" baseline="0" dirty="0">
                          <a:latin typeface="Arial Narrow" panose="020B0606020202030204" pitchFamily="34" charset="0"/>
                        </a:rPr>
                        <a:t> </a:t>
                      </a:r>
                      <a:r>
                        <a:rPr lang="en-US" sz="1200" baseline="0" dirty="0" err="1">
                          <a:latin typeface="Arial Narrow" panose="020B0606020202030204" pitchFamily="34" charset="0"/>
                        </a:rPr>
                        <a:t>Laxamana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SCILAB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 </a:t>
                      </a:r>
                      <a:r>
                        <a:rPr lang="en-US" sz="1200" dirty="0" err="1">
                          <a:latin typeface="Arial Narrow" panose="020B0606020202030204" pitchFamily="34" charset="0"/>
                        </a:rPr>
                        <a:t>Collyn</a:t>
                      </a:r>
                      <a:r>
                        <a:rPr lang="en-US" sz="1200" baseline="0" dirty="0">
                          <a:latin typeface="Arial Narrow" panose="020B0606020202030204" pitchFamily="34" charset="0"/>
                        </a:rPr>
                        <a:t> Simon</a:t>
                      </a:r>
                    </a:p>
                    <a:p>
                      <a:pPr algn="ctr"/>
                      <a:r>
                        <a:rPr lang="en-US" sz="1200" baseline="0" dirty="0">
                          <a:latin typeface="Arial Narrow" panose="020B0606020202030204" pitchFamily="34" charset="0"/>
                        </a:rPr>
                        <a:t>B Court</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a:t>
                      </a:r>
                      <a:r>
                        <a:rPr lang="en-US" sz="1200" baseline="0" dirty="0" err="1">
                          <a:latin typeface="Arial Narrow" panose="020B0606020202030204" pitchFamily="34" charset="0"/>
                        </a:rPr>
                        <a:t>Johne</a:t>
                      </a:r>
                      <a:r>
                        <a:rPr lang="en-US" sz="1200" baseline="0" dirty="0">
                          <a:latin typeface="Arial Narrow" panose="020B0606020202030204" pitchFamily="34" charset="0"/>
                        </a:rPr>
                        <a:t> Felix</a:t>
                      </a:r>
                    </a:p>
                    <a:p>
                      <a:pPr algn="ctr"/>
                      <a:r>
                        <a:rPr lang="en-US" sz="1200" baseline="0" dirty="0">
                          <a:latin typeface="Arial Narrow" panose="020B0606020202030204" pitchFamily="34" charset="0"/>
                        </a:rPr>
                        <a:t>HRLAB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4:00 – 7:00 pm</a:t>
                      </a:r>
                    </a:p>
                    <a:p>
                      <a:pPr algn="ctr"/>
                      <a:r>
                        <a:rPr lang="en-US" sz="1200" dirty="0">
                          <a:latin typeface="Arial Narrow" panose="020B0606020202030204" pitchFamily="34" charset="0"/>
                        </a:rPr>
                        <a:t>Ms.</a:t>
                      </a:r>
                      <a:r>
                        <a:rPr lang="en-US" sz="1200" baseline="0" dirty="0">
                          <a:latin typeface="Arial Narrow" panose="020B0606020202030204" pitchFamily="34" charset="0"/>
                        </a:rPr>
                        <a:t> Cassie Salazar</a:t>
                      </a:r>
                    </a:p>
                    <a:p>
                      <a:pPr algn="ctr"/>
                      <a:r>
                        <a:rPr lang="en-US" sz="1200" baseline="0" dirty="0">
                          <a:latin typeface="Arial Narrow" panose="020B0606020202030204" pitchFamily="34" charset="0"/>
                        </a:rPr>
                        <a:t>Rm. 201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6" name="Group 35">
            <a:extLst>
              <a:ext uri="{FF2B5EF4-FFF2-40B4-BE49-F238E27FC236}">
                <a16:creationId xmlns:a16="http://schemas.microsoft.com/office/drawing/2014/main" xmlns="" id="{48D88BE9-D87F-4B6C-A9E9-67562E05823F}"/>
              </a:ext>
            </a:extLst>
          </p:cNvPr>
          <p:cNvGrpSpPr/>
          <p:nvPr/>
        </p:nvGrpSpPr>
        <p:grpSpPr>
          <a:xfrm>
            <a:off x="11281894" y="158122"/>
            <a:ext cx="618186" cy="537338"/>
            <a:chOff x="2137893" y="3429000"/>
            <a:chExt cx="1068946" cy="833551"/>
          </a:xfrm>
          <a:solidFill>
            <a:schemeClr val="bg1"/>
          </a:solidFill>
        </p:grpSpPr>
        <p:sp>
          <p:nvSpPr>
            <p:cNvPr id="37" name="Flowchart: Terminator 36">
              <a:hlinkClick r:id="rId9" action="ppaction://hlinksldjump"/>
              <a:extLst>
                <a:ext uri="{FF2B5EF4-FFF2-40B4-BE49-F238E27FC236}">
                  <a16:creationId xmlns:a16="http://schemas.microsoft.com/office/drawing/2014/main" xmlns="" id="{20CE9B5F-B278-440C-BBEF-6490B9BEF837}"/>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Terminator 38">
              <a:hlinkClick r:id="rId9" action="ppaction://hlinksldjump"/>
              <a:extLst>
                <a:ext uri="{FF2B5EF4-FFF2-40B4-BE49-F238E27FC236}">
                  <a16:creationId xmlns:a16="http://schemas.microsoft.com/office/drawing/2014/main" xmlns="" id="{E6756EC3-4D9F-4054-A711-7C4D21EF632A}"/>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Terminator 40">
              <a:hlinkClick r:id="rId9" action="ppaction://hlinksldjump"/>
              <a:extLst>
                <a:ext uri="{FF2B5EF4-FFF2-40B4-BE49-F238E27FC236}">
                  <a16:creationId xmlns:a16="http://schemas.microsoft.com/office/drawing/2014/main" xmlns="" id="{88268DEE-6989-48E3-B867-B7F39FC5A12D}"/>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991736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202</a:t>
                </a:r>
              </a:p>
            </p:txBody>
          </p:sp>
          <p:sp>
            <p:nvSpPr>
              <p:cNvPr id="35" name="Isosceles Triangle 34">
                <a:hlinkClick r:id="rId6"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509338877"/>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sz="1800" dirty="0">
                          <a:latin typeface="Arial Rounded MT Bold" panose="020F0704030504030204" pitchFamily="34" charset="0"/>
                        </a:rPr>
                        <a:t>MONDAY</a:t>
                      </a:r>
                    </a:p>
                  </a:txBody>
                  <a:tcPr/>
                </a:tc>
                <a:tc>
                  <a:txBody>
                    <a:bodyPr/>
                    <a:lstStyle/>
                    <a:p>
                      <a:pPr algn="ctr"/>
                      <a:r>
                        <a:rPr lang="en-US" sz="1800"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Darryl Cruz</a:t>
                      </a:r>
                    </a:p>
                    <a:p>
                      <a:pPr algn="ctr"/>
                      <a:r>
                        <a:rPr lang="en-US" sz="1200" baseline="0" dirty="0">
                          <a:latin typeface="Arial Narrow" panose="020B0606020202030204" pitchFamily="34" charset="0"/>
                        </a:rPr>
                        <a:t>Rm. 204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8:30 – 10:30 am</a:t>
                      </a:r>
                    </a:p>
                    <a:p>
                      <a:pPr algn="ctr"/>
                      <a:r>
                        <a:rPr lang="en-US" sz="1200" dirty="0">
                          <a:latin typeface="Arial Narrow" panose="020B0606020202030204" pitchFamily="34" charset="0"/>
                        </a:rPr>
                        <a:t>Ms. Alex Rosales</a:t>
                      </a:r>
                    </a:p>
                    <a:p>
                      <a:pPr algn="ctr"/>
                      <a:r>
                        <a:rPr lang="en-US" sz="1200" dirty="0">
                          <a:latin typeface="Arial Narrow" panose="020B0606020202030204" pitchFamily="34" charset="0"/>
                        </a:rPr>
                        <a:t>B Court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 James </a:t>
                      </a:r>
                      <a:r>
                        <a:rPr lang="en-US" sz="1200" dirty="0" err="1">
                          <a:latin typeface="Arial Narrow" panose="020B0606020202030204" pitchFamily="34" charset="0"/>
                        </a:rPr>
                        <a:t>Dimla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202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10:00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Sherylle</a:t>
                      </a:r>
                      <a:r>
                        <a:rPr lang="en-US" sz="1200" baseline="0" dirty="0">
                          <a:latin typeface="Arial Narrow" panose="020B0606020202030204" pitchFamily="34" charset="0"/>
                        </a:rPr>
                        <a:t> </a:t>
                      </a:r>
                      <a:r>
                        <a:rPr lang="en-US" sz="1200" baseline="0" dirty="0" err="1">
                          <a:latin typeface="Arial Narrow" panose="020B0606020202030204" pitchFamily="34" charset="0"/>
                        </a:rPr>
                        <a:t>Laxamana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SCILAB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 </a:t>
                      </a:r>
                      <a:r>
                        <a:rPr lang="en-US" sz="1200" dirty="0" err="1">
                          <a:latin typeface="Arial Narrow" panose="020B0606020202030204" pitchFamily="34" charset="0"/>
                        </a:rPr>
                        <a:t>Collyn</a:t>
                      </a:r>
                      <a:r>
                        <a:rPr lang="en-US" sz="1200" baseline="0" dirty="0">
                          <a:latin typeface="Arial Narrow" panose="020B0606020202030204" pitchFamily="34" charset="0"/>
                        </a:rPr>
                        <a:t> Simon</a:t>
                      </a:r>
                    </a:p>
                    <a:p>
                      <a:pPr algn="ctr"/>
                      <a:r>
                        <a:rPr lang="en-US" sz="1200" baseline="0" dirty="0">
                          <a:latin typeface="Arial Narrow" panose="020B0606020202030204" pitchFamily="34" charset="0"/>
                        </a:rPr>
                        <a:t>B Court</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a:t>
                      </a:r>
                      <a:r>
                        <a:rPr lang="en-US" sz="1200" baseline="0" dirty="0" err="1">
                          <a:latin typeface="Arial Narrow" panose="020B0606020202030204" pitchFamily="34" charset="0"/>
                        </a:rPr>
                        <a:t>Johne</a:t>
                      </a:r>
                      <a:r>
                        <a:rPr lang="en-US" sz="1200" baseline="0" dirty="0">
                          <a:latin typeface="Arial Narrow" panose="020B0606020202030204" pitchFamily="34" charset="0"/>
                        </a:rPr>
                        <a:t> Felix</a:t>
                      </a:r>
                    </a:p>
                    <a:p>
                      <a:pPr algn="ctr"/>
                      <a:r>
                        <a:rPr lang="en-US" sz="1200" baseline="0" dirty="0">
                          <a:latin typeface="Arial Narrow" panose="020B0606020202030204" pitchFamily="34" charset="0"/>
                        </a:rPr>
                        <a:t>HRLAB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4:00 – 7:00 pm</a:t>
                      </a:r>
                    </a:p>
                    <a:p>
                      <a:pPr algn="ctr"/>
                      <a:r>
                        <a:rPr lang="en-US" sz="1200" dirty="0">
                          <a:latin typeface="Arial Narrow" panose="020B0606020202030204" pitchFamily="34" charset="0"/>
                        </a:rPr>
                        <a:t>Ms.</a:t>
                      </a:r>
                      <a:r>
                        <a:rPr lang="en-US" sz="1200" baseline="0" dirty="0">
                          <a:latin typeface="Arial Narrow" panose="020B0606020202030204" pitchFamily="34" charset="0"/>
                        </a:rPr>
                        <a:t> Cassie Salazar</a:t>
                      </a:r>
                    </a:p>
                    <a:p>
                      <a:pPr algn="ctr"/>
                      <a:r>
                        <a:rPr lang="en-US" sz="1200" baseline="0" dirty="0">
                          <a:latin typeface="Arial Narrow" panose="020B0606020202030204" pitchFamily="34" charset="0"/>
                        </a:rPr>
                        <a:t>Rm. 201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sp>
        <p:nvSpPr>
          <p:cNvPr id="31" name="Isosceles Triangle 30">
            <a:hlinkClick r:id="rId7" action="ppaction://hlinksldjump"/>
          </p:cNvPr>
          <p:cNvSpPr/>
          <p:nvPr/>
        </p:nvSpPr>
        <p:spPr>
          <a:xfrm>
            <a:off x="5452543" y="2653643"/>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hlinkClick r:id="rId8" action="ppaction://hlinksldjump"/>
          </p:cNvPr>
          <p:cNvSpPr/>
          <p:nvPr/>
        </p:nvSpPr>
        <p:spPr>
          <a:xfrm>
            <a:off x="3054923" y="3000636"/>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ANNEX</a:t>
            </a:r>
          </a:p>
        </p:txBody>
      </p:sp>
      <p:pic>
        <p:nvPicPr>
          <p:cNvPr id="37" name="Picture 3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44" name="Group 43">
            <a:extLst>
              <a:ext uri="{FF2B5EF4-FFF2-40B4-BE49-F238E27FC236}">
                <a16:creationId xmlns:a16="http://schemas.microsoft.com/office/drawing/2014/main" xmlns="" id="{8970AEC6-DAD1-4EA6-BD10-D76D7F1634CF}"/>
              </a:ext>
            </a:extLst>
          </p:cNvPr>
          <p:cNvGrpSpPr/>
          <p:nvPr/>
        </p:nvGrpSpPr>
        <p:grpSpPr>
          <a:xfrm>
            <a:off x="11281894" y="158122"/>
            <a:ext cx="618186" cy="537338"/>
            <a:chOff x="2137893" y="3429000"/>
            <a:chExt cx="1068946" cy="833551"/>
          </a:xfrm>
          <a:solidFill>
            <a:schemeClr val="bg1"/>
          </a:solidFill>
        </p:grpSpPr>
        <p:sp>
          <p:nvSpPr>
            <p:cNvPr id="45" name="Flowchart: Terminator 44">
              <a:hlinkClick r:id="rId10" action="ppaction://hlinksldjump"/>
              <a:extLst>
                <a:ext uri="{FF2B5EF4-FFF2-40B4-BE49-F238E27FC236}">
                  <a16:creationId xmlns:a16="http://schemas.microsoft.com/office/drawing/2014/main" xmlns="" id="{EBE653B4-015C-4084-B321-EC0028E85148}"/>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lowchart: Terminator 45">
              <a:hlinkClick r:id="rId10" action="ppaction://hlinksldjump"/>
              <a:extLst>
                <a:ext uri="{FF2B5EF4-FFF2-40B4-BE49-F238E27FC236}">
                  <a16:creationId xmlns:a16="http://schemas.microsoft.com/office/drawing/2014/main" xmlns="" id="{37A596D5-1492-4C4E-ABF0-C12B5E27AABB}"/>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owchart: Terminator 46">
              <a:hlinkClick r:id="rId10" action="ppaction://hlinksldjump"/>
              <a:extLst>
                <a:ext uri="{FF2B5EF4-FFF2-40B4-BE49-F238E27FC236}">
                  <a16:creationId xmlns:a16="http://schemas.microsoft.com/office/drawing/2014/main" xmlns="" id="{E88E7493-434E-4088-89A6-C378D31A01F7}"/>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572175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ANNEX</a:t>
                </a:r>
              </a:p>
            </p:txBody>
          </p:sp>
          <p:sp>
            <p:nvSpPr>
              <p:cNvPr id="21" name="Isosceles Triangle 20">
                <a:hlinkClick r:id="rId6"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202</a:t>
                </a:r>
              </a:p>
            </p:txBody>
          </p:sp>
          <p:sp>
            <p:nvSpPr>
              <p:cNvPr id="35" name="Isosceles Triangle 34">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1693960763"/>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sz="1800" dirty="0">
                          <a:latin typeface="Arial Rounded MT Bold" panose="020F0704030504030204" pitchFamily="34" charset="0"/>
                        </a:rPr>
                        <a:t>MONDAY</a:t>
                      </a:r>
                    </a:p>
                  </a:txBody>
                  <a:tcPr/>
                </a:tc>
                <a:tc>
                  <a:txBody>
                    <a:bodyPr/>
                    <a:lstStyle/>
                    <a:p>
                      <a:pPr algn="ctr"/>
                      <a:r>
                        <a:rPr lang="en-US" sz="1800"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Darryl Cruz</a:t>
                      </a:r>
                    </a:p>
                    <a:p>
                      <a:pPr algn="ctr"/>
                      <a:r>
                        <a:rPr lang="en-US" sz="1200" baseline="0" dirty="0">
                          <a:latin typeface="Arial Narrow" panose="020B0606020202030204" pitchFamily="34" charset="0"/>
                        </a:rPr>
                        <a:t>Rm. 204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8:30 – 10:30 am</a:t>
                      </a:r>
                    </a:p>
                    <a:p>
                      <a:pPr algn="ctr"/>
                      <a:r>
                        <a:rPr lang="en-US" sz="1200" dirty="0">
                          <a:latin typeface="Arial Narrow" panose="020B0606020202030204" pitchFamily="34" charset="0"/>
                        </a:rPr>
                        <a:t>Ms. Alex Rosales</a:t>
                      </a:r>
                    </a:p>
                    <a:p>
                      <a:pPr algn="ctr"/>
                      <a:r>
                        <a:rPr lang="en-US" sz="1200" dirty="0">
                          <a:latin typeface="Arial Narrow" panose="020B0606020202030204" pitchFamily="34" charset="0"/>
                        </a:rPr>
                        <a:t>B Court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 James </a:t>
                      </a:r>
                      <a:r>
                        <a:rPr lang="en-US" sz="1200" dirty="0" err="1">
                          <a:latin typeface="Arial Narrow" panose="020B0606020202030204" pitchFamily="34" charset="0"/>
                        </a:rPr>
                        <a:t>Dimla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202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10:00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Sherylle</a:t>
                      </a:r>
                      <a:r>
                        <a:rPr lang="en-US" sz="1200" baseline="0" dirty="0">
                          <a:latin typeface="Arial Narrow" panose="020B0606020202030204" pitchFamily="34" charset="0"/>
                        </a:rPr>
                        <a:t> </a:t>
                      </a:r>
                      <a:r>
                        <a:rPr lang="en-US" sz="1200" baseline="0" dirty="0" err="1">
                          <a:latin typeface="Arial Narrow" panose="020B0606020202030204" pitchFamily="34" charset="0"/>
                        </a:rPr>
                        <a:t>Laxamana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SCILAB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 </a:t>
                      </a:r>
                      <a:r>
                        <a:rPr lang="en-US" sz="1200" dirty="0" err="1">
                          <a:latin typeface="Arial Narrow" panose="020B0606020202030204" pitchFamily="34" charset="0"/>
                        </a:rPr>
                        <a:t>Collyn</a:t>
                      </a:r>
                      <a:r>
                        <a:rPr lang="en-US" sz="1200" baseline="0" dirty="0">
                          <a:latin typeface="Arial Narrow" panose="020B0606020202030204" pitchFamily="34" charset="0"/>
                        </a:rPr>
                        <a:t> Simon</a:t>
                      </a:r>
                    </a:p>
                    <a:p>
                      <a:pPr algn="ctr"/>
                      <a:r>
                        <a:rPr lang="en-US" sz="1200" baseline="0" dirty="0">
                          <a:latin typeface="Arial Narrow" panose="020B0606020202030204" pitchFamily="34" charset="0"/>
                        </a:rPr>
                        <a:t>B Court</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a:t>
                      </a:r>
                      <a:r>
                        <a:rPr lang="en-US" sz="1200" baseline="0" dirty="0" err="1">
                          <a:latin typeface="Arial Narrow" panose="020B0606020202030204" pitchFamily="34" charset="0"/>
                        </a:rPr>
                        <a:t>Johne</a:t>
                      </a:r>
                      <a:r>
                        <a:rPr lang="en-US" sz="1200" baseline="0" dirty="0">
                          <a:latin typeface="Arial Narrow" panose="020B0606020202030204" pitchFamily="34" charset="0"/>
                        </a:rPr>
                        <a:t> Felix</a:t>
                      </a:r>
                    </a:p>
                    <a:p>
                      <a:pPr algn="ctr"/>
                      <a:r>
                        <a:rPr lang="en-US" sz="1200" baseline="0" dirty="0">
                          <a:latin typeface="Arial Narrow" panose="020B0606020202030204" pitchFamily="34" charset="0"/>
                        </a:rPr>
                        <a:t>HRLAB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4:00 – 7:00 pm</a:t>
                      </a:r>
                    </a:p>
                    <a:p>
                      <a:pPr algn="ctr"/>
                      <a:r>
                        <a:rPr lang="en-US" sz="1200" dirty="0">
                          <a:latin typeface="Arial Narrow" panose="020B0606020202030204" pitchFamily="34" charset="0"/>
                        </a:rPr>
                        <a:t>Ms.</a:t>
                      </a:r>
                      <a:r>
                        <a:rPr lang="en-US" sz="1200" baseline="0" dirty="0">
                          <a:latin typeface="Arial Narrow" panose="020B0606020202030204" pitchFamily="34" charset="0"/>
                        </a:rPr>
                        <a:t> Cassie Salazar</a:t>
                      </a:r>
                    </a:p>
                    <a:p>
                      <a:pPr algn="ctr"/>
                      <a:r>
                        <a:rPr lang="en-US" sz="1200" baseline="0" dirty="0">
                          <a:latin typeface="Arial Narrow" panose="020B0606020202030204" pitchFamily="34" charset="0"/>
                        </a:rPr>
                        <a:t>Rm. 201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sp>
        <p:nvSpPr>
          <p:cNvPr id="40" name="Rectangle 39">
            <a:hlinkClick r:id="rId8" action="ppaction://hlinksldjump"/>
          </p:cNvPr>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42" name="Group 41">
            <a:extLst>
              <a:ext uri="{FF2B5EF4-FFF2-40B4-BE49-F238E27FC236}">
                <a16:creationId xmlns:a16="http://schemas.microsoft.com/office/drawing/2014/main" xmlns="" id="{571B4806-06CF-4A4D-8966-963E8D40A36D}"/>
              </a:ext>
            </a:extLst>
          </p:cNvPr>
          <p:cNvGrpSpPr/>
          <p:nvPr/>
        </p:nvGrpSpPr>
        <p:grpSpPr>
          <a:xfrm>
            <a:off x="11281894" y="158122"/>
            <a:ext cx="618186" cy="537338"/>
            <a:chOff x="2137893" y="3429000"/>
            <a:chExt cx="1068946" cy="833551"/>
          </a:xfrm>
          <a:solidFill>
            <a:schemeClr val="bg1"/>
          </a:solidFill>
        </p:grpSpPr>
        <p:sp>
          <p:nvSpPr>
            <p:cNvPr id="43" name="Flowchart: Terminator 42">
              <a:hlinkClick r:id="rId10" action="ppaction://hlinksldjump"/>
              <a:extLst>
                <a:ext uri="{FF2B5EF4-FFF2-40B4-BE49-F238E27FC236}">
                  <a16:creationId xmlns:a16="http://schemas.microsoft.com/office/drawing/2014/main" xmlns="" id="{B62797C9-8207-402E-BFD4-D47150732B7B}"/>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Terminator 43">
              <a:hlinkClick r:id="rId10" action="ppaction://hlinksldjump"/>
              <a:extLst>
                <a:ext uri="{FF2B5EF4-FFF2-40B4-BE49-F238E27FC236}">
                  <a16:creationId xmlns:a16="http://schemas.microsoft.com/office/drawing/2014/main" xmlns="" id="{5061B993-A5D3-4F2E-B554-04F191CACEC7}"/>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Terminator 44">
              <a:hlinkClick r:id="rId10" action="ppaction://hlinksldjump"/>
              <a:extLst>
                <a:ext uri="{FF2B5EF4-FFF2-40B4-BE49-F238E27FC236}">
                  <a16:creationId xmlns:a16="http://schemas.microsoft.com/office/drawing/2014/main" xmlns="" id="{A9EFD869-DC87-4C21-8DC7-CF6CF6820E48}"/>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351778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ANNEX</a:t>
                </a:r>
              </a:p>
            </p:txBody>
          </p:sp>
          <p:sp>
            <p:nvSpPr>
              <p:cNvPr id="21" name="Isosceles Triangle 20">
                <a:hlinkClick r:id="rId6"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202</a:t>
                </a:r>
              </a:p>
            </p:txBody>
          </p:sp>
          <p:sp>
            <p:nvSpPr>
              <p:cNvPr id="35" name="Isosceles Triangle 34">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sz="1800" dirty="0">
                          <a:latin typeface="Arial Rounded MT Bold" panose="020F0704030504030204" pitchFamily="34" charset="0"/>
                        </a:rPr>
                        <a:t>MONDAY</a:t>
                      </a:r>
                    </a:p>
                  </a:txBody>
                  <a:tcPr/>
                </a:tc>
                <a:tc>
                  <a:txBody>
                    <a:bodyPr/>
                    <a:lstStyle/>
                    <a:p>
                      <a:pPr algn="ctr"/>
                      <a:r>
                        <a:rPr lang="en-US" sz="1800"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Darryl Cruz</a:t>
                      </a:r>
                    </a:p>
                    <a:p>
                      <a:pPr algn="ctr"/>
                      <a:r>
                        <a:rPr lang="en-US" sz="1200" baseline="0" dirty="0">
                          <a:latin typeface="Arial Narrow" panose="020B0606020202030204" pitchFamily="34" charset="0"/>
                        </a:rPr>
                        <a:t>Rm. 204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8:30 – 10:30 am</a:t>
                      </a:r>
                    </a:p>
                    <a:p>
                      <a:pPr algn="ctr"/>
                      <a:r>
                        <a:rPr lang="en-US" sz="1200" dirty="0">
                          <a:latin typeface="Arial Narrow" panose="020B0606020202030204" pitchFamily="34" charset="0"/>
                        </a:rPr>
                        <a:t>Ms. Alex Rosales</a:t>
                      </a:r>
                    </a:p>
                    <a:p>
                      <a:pPr algn="ctr"/>
                      <a:r>
                        <a:rPr lang="en-US" sz="1200" dirty="0">
                          <a:latin typeface="Arial Narrow" panose="020B0606020202030204" pitchFamily="34" charset="0"/>
                        </a:rPr>
                        <a:t>B Court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 James </a:t>
                      </a:r>
                      <a:r>
                        <a:rPr lang="en-US" sz="1200" dirty="0" err="1">
                          <a:latin typeface="Arial Narrow" panose="020B0606020202030204" pitchFamily="34" charset="0"/>
                        </a:rPr>
                        <a:t>Dimla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202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10:00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Sherylle</a:t>
                      </a:r>
                      <a:r>
                        <a:rPr lang="en-US" sz="1200" baseline="0" dirty="0">
                          <a:latin typeface="Arial Narrow" panose="020B0606020202030204" pitchFamily="34" charset="0"/>
                        </a:rPr>
                        <a:t> </a:t>
                      </a:r>
                      <a:r>
                        <a:rPr lang="en-US" sz="1200" baseline="0" dirty="0" err="1">
                          <a:latin typeface="Arial Narrow" panose="020B0606020202030204" pitchFamily="34" charset="0"/>
                        </a:rPr>
                        <a:t>Laxamana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SCILAB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 </a:t>
                      </a:r>
                      <a:r>
                        <a:rPr lang="en-US" sz="1200" dirty="0" err="1">
                          <a:latin typeface="Arial Narrow" panose="020B0606020202030204" pitchFamily="34" charset="0"/>
                        </a:rPr>
                        <a:t>Collyn</a:t>
                      </a:r>
                      <a:r>
                        <a:rPr lang="en-US" sz="1200" baseline="0" dirty="0">
                          <a:latin typeface="Arial Narrow" panose="020B0606020202030204" pitchFamily="34" charset="0"/>
                        </a:rPr>
                        <a:t> Simon</a:t>
                      </a:r>
                    </a:p>
                    <a:p>
                      <a:pPr algn="ctr"/>
                      <a:r>
                        <a:rPr lang="en-US" sz="1200" baseline="0" dirty="0">
                          <a:latin typeface="Arial Narrow" panose="020B0606020202030204" pitchFamily="34" charset="0"/>
                        </a:rPr>
                        <a:t>B Court</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a:t>
                      </a:r>
                      <a:r>
                        <a:rPr lang="en-US" sz="1200" baseline="0" dirty="0" err="1">
                          <a:latin typeface="Arial Narrow" panose="020B0606020202030204" pitchFamily="34" charset="0"/>
                        </a:rPr>
                        <a:t>Johne</a:t>
                      </a:r>
                      <a:r>
                        <a:rPr lang="en-US" sz="1200" baseline="0" dirty="0">
                          <a:latin typeface="Arial Narrow" panose="020B0606020202030204" pitchFamily="34" charset="0"/>
                        </a:rPr>
                        <a:t> Felix</a:t>
                      </a:r>
                    </a:p>
                    <a:p>
                      <a:pPr algn="ctr"/>
                      <a:r>
                        <a:rPr lang="en-US" sz="1200" baseline="0" dirty="0">
                          <a:latin typeface="Arial Narrow" panose="020B0606020202030204" pitchFamily="34" charset="0"/>
                        </a:rPr>
                        <a:t>HRLAB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4:00 – 7:00 pm</a:t>
                      </a:r>
                    </a:p>
                    <a:p>
                      <a:pPr algn="ctr"/>
                      <a:r>
                        <a:rPr lang="en-US" sz="1200" dirty="0">
                          <a:latin typeface="Arial Narrow" panose="020B0606020202030204" pitchFamily="34" charset="0"/>
                        </a:rPr>
                        <a:t>Ms.</a:t>
                      </a:r>
                      <a:r>
                        <a:rPr lang="en-US" sz="1200" baseline="0" dirty="0">
                          <a:latin typeface="Arial Narrow" panose="020B0606020202030204" pitchFamily="34" charset="0"/>
                        </a:rPr>
                        <a:t> Cassie Salazar</a:t>
                      </a:r>
                    </a:p>
                    <a:p>
                      <a:pPr algn="ctr"/>
                      <a:r>
                        <a:rPr lang="en-US" sz="1200" baseline="0" dirty="0">
                          <a:latin typeface="Arial Narrow" panose="020B0606020202030204" pitchFamily="34" charset="0"/>
                        </a:rPr>
                        <a:t>Rm. 201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6" name="Rectangle 35">
            <a:extLst>
              <a:ext uri="{FF2B5EF4-FFF2-40B4-BE49-F238E27FC236}">
                <a16:creationId xmlns:a16="http://schemas.microsoft.com/office/drawing/2014/main" xmlns="" id="{036E0328-C743-4CA0-845B-876F42D7AC7C}"/>
              </a:ext>
            </a:extLst>
          </p:cNvPr>
          <p:cNvSpPr/>
          <p:nvPr/>
        </p:nvSpPr>
        <p:spPr>
          <a:xfrm>
            <a:off x="9658029" y="4077993"/>
            <a:ext cx="1698867" cy="6254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xmlns="" id="{8FC4B9CA-EE8B-4AF2-BF06-1BD23AB158FD}"/>
              </a:ext>
            </a:extLst>
          </p:cNvPr>
          <p:cNvGrpSpPr/>
          <p:nvPr/>
        </p:nvGrpSpPr>
        <p:grpSpPr>
          <a:xfrm>
            <a:off x="11281894" y="158122"/>
            <a:ext cx="618186" cy="537338"/>
            <a:chOff x="2137893" y="3429000"/>
            <a:chExt cx="1068946" cy="833551"/>
          </a:xfrm>
          <a:solidFill>
            <a:schemeClr val="bg1"/>
          </a:solidFill>
        </p:grpSpPr>
        <p:sp>
          <p:nvSpPr>
            <p:cNvPr id="39" name="Flowchart: Terminator 38">
              <a:hlinkClick r:id="rId9" action="ppaction://hlinksldjump"/>
              <a:extLst>
                <a:ext uri="{FF2B5EF4-FFF2-40B4-BE49-F238E27FC236}">
                  <a16:creationId xmlns:a16="http://schemas.microsoft.com/office/drawing/2014/main" xmlns="" id="{64DB54D6-DAE8-4BE5-AD9C-B069E2A91455}"/>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Terminator 40">
              <a:hlinkClick r:id="rId9" action="ppaction://hlinksldjump"/>
              <a:extLst>
                <a:ext uri="{FF2B5EF4-FFF2-40B4-BE49-F238E27FC236}">
                  <a16:creationId xmlns:a16="http://schemas.microsoft.com/office/drawing/2014/main" xmlns="" id="{19A41390-890D-45E7-878A-349B3325F89A}"/>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Terminator 41">
              <a:hlinkClick r:id="rId9" action="ppaction://hlinksldjump"/>
              <a:extLst>
                <a:ext uri="{FF2B5EF4-FFF2-40B4-BE49-F238E27FC236}">
                  <a16:creationId xmlns:a16="http://schemas.microsoft.com/office/drawing/2014/main" xmlns="" id="{605BB594-24F6-450A-8FDA-D54D62AE1A3B}"/>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362110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ANNEX</a:t>
                </a:r>
              </a:p>
            </p:txBody>
          </p:sp>
          <p:sp>
            <p:nvSpPr>
              <p:cNvPr id="21" name="Isosceles Triangle 20">
                <a:hlinkClick r:id="rId6"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202</a:t>
                </a:r>
              </a:p>
            </p:txBody>
          </p:sp>
          <p:sp>
            <p:nvSpPr>
              <p:cNvPr id="35" name="Isosceles Triangle 34">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sz="1800" dirty="0">
                          <a:latin typeface="Arial Rounded MT Bold" panose="020F0704030504030204" pitchFamily="34" charset="0"/>
                        </a:rPr>
                        <a:t>MONDAY</a:t>
                      </a:r>
                    </a:p>
                  </a:txBody>
                  <a:tcPr/>
                </a:tc>
                <a:tc>
                  <a:txBody>
                    <a:bodyPr/>
                    <a:lstStyle/>
                    <a:p>
                      <a:pPr algn="ctr"/>
                      <a:r>
                        <a:rPr lang="en-US" sz="1800"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Darryl Cruz</a:t>
                      </a:r>
                    </a:p>
                    <a:p>
                      <a:pPr algn="ctr"/>
                      <a:r>
                        <a:rPr lang="en-US" sz="1200" baseline="0" dirty="0">
                          <a:latin typeface="Arial Narrow" panose="020B0606020202030204" pitchFamily="34" charset="0"/>
                        </a:rPr>
                        <a:t>Rm. 204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8:30 – 10:30 am</a:t>
                      </a:r>
                    </a:p>
                    <a:p>
                      <a:pPr algn="ctr"/>
                      <a:r>
                        <a:rPr lang="en-US" sz="1200" dirty="0">
                          <a:latin typeface="Arial Narrow" panose="020B0606020202030204" pitchFamily="34" charset="0"/>
                        </a:rPr>
                        <a:t>Ms. Alex Rosales</a:t>
                      </a:r>
                    </a:p>
                    <a:p>
                      <a:pPr algn="ctr"/>
                      <a:r>
                        <a:rPr lang="en-US" sz="1200" dirty="0">
                          <a:latin typeface="Arial Narrow" panose="020B0606020202030204" pitchFamily="34" charset="0"/>
                        </a:rPr>
                        <a:t>B Court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 James </a:t>
                      </a:r>
                      <a:r>
                        <a:rPr lang="en-US" sz="1200" dirty="0" err="1">
                          <a:latin typeface="Arial Narrow" panose="020B0606020202030204" pitchFamily="34" charset="0"/>
                        </a:rPr>
                        <a:t>Dimla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202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10:00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Sherylle</a:t>
                      </a:r>
                      <a:r>
                        <a:rPr lang="en-US" sz="1200" baseline="0" dirty="0">
                          <a:latin typeface="Arial Narrow" panose="020B0606020202030204" pitchFamily="34" charset="0"/>
                        </a:rPr>
                        <a:t> </a:t>
                      </a:r>
                      <a:r>
                        <a:rPr lang="en-US" sz="1200" baseline="0" dirty="0" err="1">
                          <a:latin typeface="Arial Narrow" panose="020B0606020202030204" pitchFamily="34" charset="0"/>
                        </a:rPr>
                        <a:t>Laxamana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SCILAB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 </a:t>
                      </a:r>
                      <a:r>
                        <a:rPr lang="en-US" sz="1200" dirty="0" err="1">
                          <a:latin typeface="Arial Narrow" panose="020B0606020202030204" pitchFamily="34" charset="0"/>
                        </a:rPr>
                        <a:t>Collyn</a:t>
                      </a:r>
                      <a:r>
                        <a:rPr lang="en-US" sz="1200" baseline="0" dirty="0">
                          <a:latin typeface="Arial Narrow" panose="020B0606020202030204" pitchFamily="34" charset="0"/>
                        </a:rPr>
                        <a:t> Simon</a:t>
                      </a:r>
                    </a:p>
                    <a:p>
                      <a:pPr algn="ctr"/>
                      <a:r>
                        <a:rPr lang="en-US" sz="1200" baseline="0" dirty="0">
                          <a:latin typeface="Arial Narrow" panose="020B0606020202030204" pitchFamily="34" charset="0"/>
                        </a:rPr>
                        <a:t>B Court</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a:t>
                      </a:r>
                      <a:r>
                        <a:rPr lang="en-US" sz="1200" baseline="0" dirty="0" err="1">
                          <a:latin typeface="Arial Narrow" panose="020B0606020202030204" pitchFamily="34" charset="0"/>
                        </a:rPr>
                        <a:t>Johne</a:t>
                      </a:r>
                      <a:r>
                        <a:rPr lang="en-US" sz="1200" baseline="0" dirty="0">
                          <a:latin typeface="Arial Narrow" panose="020B0606020202030204" pitchFamily="34" charset="0"/>
                        </a:rPr>
                        <a:t> Felix</a:t>
                      </a:r>
                    </a:p>
                    <a:p>
                      <a:pPr algn="ctr"/>
                      <a:r>
                        <a:rPr lang="en-US" sz="1200" baseline="0" dirty="0">
                          <a:latin typeface="Arial Narrow" panose="020B0606020202030204" pitchFamily="34" charset="0"/>
                        </a:rPr>
                        <a:t>HRLAB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4:00 – 7:00 pm</a:t>
                      </a:r>
                    </a:p>
                    <a:p>
                      <a:pPr algn="ctr"/>
                      <a:r>
                        <a:rPr lang="en-US" sz="1200" dirty="0">
                          <a:latin typeface="Arial Narrow" panose="020B0606020202030204" pitchFamily="34" charset="0"/>
                        </a:rPr>
                        <a:t>Ms.</a:t>
                      </a:r>
                      <a:r>
                        <a:rPr lang="en-US" sz="1200" baseline="0" dirty="0">
                          <a:latin typeface="Arial Narrow" panose="020B0606020202030204" pitchFamily="34" charset="0"/>
                        </a:rPr>
                        <a:t> Cassie Salazar</a:t>
                      </a:r>
                    </a:p>
                    <a:p>
                      <a:pPr algn="ctr"/>
                      <a:r>
                        <a:rPr lang="en-US" sz="1200" baseline="0" dirty="0">
                          <a:latin typeface="Arial Narrow" panose="020B0606020202030204" pitchFamily="34" charset="0"/>
                        </a:rPr>
                        <a:t>Rm. 201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sp>
        <p:nvSpPr>
          <p:cNvPr id="40" name="Rectangle 39">
            <a:hlinkClick r:id="rId8" action="ppaction://hlinksldjump"/>
          </p:cNvPr>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6" name="Group 35">
            <a:extLst>
              <a:ext uri="{FF2B5EF4-FFF2-40B4-BE49-F238E27FC236}">
                <a16:creationId xmlns:a16="http://schemas.microsoft.com/office/drawing/2014/main" xmlns="" id="{F92EB56C-F368-4D43-A831-05FB1496CA84}"/>
              </a:ext>
            </a:extLst>
          </p:cNvPr>
          <p:cNvGrpSpPr/>
          <p:nvPr/>
        </p:nvGrpSpPr>
        <p:grpSpPr>
          <a:xfrm>
            <a:off x="11281894" y="158122"/>
            <a:ext cx="618186" cy="537338"/>
            <a:chOff x="2137893" y="3429000"/>
            <a:chExt cx="1068946" cy="833551"/>
          </a:xfrm>
          <a:solidFill>
            <a:schemeClr val="bg1"/>
          </a:solidFill>
        </p:grpSpPr>
        <p:sp>
          <p:nvSpPr>
            <p:cNvPr id="37" name="Flowchart: Terminator 36">
              <a:hlinkClick r:id="rId10" action="ppaction://hlinksldjump"/>
              <a:extLst>
                <a:ext uri="{FF2B5EF4-FFF2-40B4-BE49-F238E27FC236}">
                  <a16:creationId xmlns:a16="http://schemas.microsoft.com/office/drawing/2014/main" xmlns="" id="{51091CD8-082C-4B6E-BC53-649D5EC1D02C}"/>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Terminator 38">
              <a:hlinkClick r:id="rId10" action="ppaction://hlinksldjump"/>
              <a:extLst>
                <a:ext uri="{FF2B5EF4-FFF2-40B4-BE49-F238E27FC236}">
                  <a16:creationId xmlns:a16="http://schemas.microsoft.com/office/drawing/2014/main" xmlns="" id="{9061BEF2-E6D0-48EB-B986-604F7B91140A}"/>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Terminator 40">
              <a:hlinkClick r:id="rId10" action="ppaction://hlinksldjump"/>
              <a:extLst>
                <a:ext uri="{FF2B5EF4-FFF2-40B4-BE49-F238E27FC236}">
                  <a16:creationId xmlns:a16="http://schemas.microsoft.com/office/drawing/2014/main" xmlns="" id="{5BE48AE2-56E8-4888-86E2-388DD1E94EEE}"/>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xmlns="" id="{A4EB81DD-4824-4C36-B31D-18E375FD6F5C}"/>
              </a:ext>
            </a:extLst>
          </p:cNvPr>
          <p:cNvGrpSpPr/>
          <p:nvPr/>
        </p:nvGrpSpPr>
        <p:grpSpPr>
          <a:xfrm>
            <a:off x="9425537" y="-1"/>
            <a:ext cx="2777088" cy="4572001"/>
            <a:chOff x="9425537" y="-1"/>
            <a:chExt cx="2777088" cy="4572001"/>
          </a:xfrm>
        </p:grpSpPr>
        <p:sp>
          <p:nvSpPr>
            <p:cNvPr id="43" name="Rectangle 42">
              <a:extLst>
                <a:ext uri="{FF2B5EF4-FFF2-40B4-BE49-F238E27FC236}">
                  <a16:creationId xmlns:a16="http://schemas.microsoft.com/office/drawing/2014/main" xmlns="" id="{F29229DB-82C1-4907-9E8F-2EEEF5BB3A20}"/>
                </a:ext>
              </a:extLst>
            </p:cNvPr>
            <p:cNvSpPr/>
            <p:nvPr/>
          </p:nvSpPr>
          <p:spPr>
            <a:xfrm>
              <a:off x="9427335" y="-1"/>
              <a:ext cx="2764665" cy="457200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xmlns="" id="{E1C58386-8B88-4D04-A1DD-67C6A69F81D5}"/>
                </a:ext>
              </a:extLst>
            </p:cNvPr>
            <p:cNvGrpSpPr/>
            <p:nvPr/>
          </p:nvGrpSpPr>
          <p:grpSpPr>
            <a:xfrm>
              <a:off x="9615852" y="150457"/>
              <a:ext cx="618186" cy="537338"/>
              <a:chOff x="2137893" y="3429000"/>
              <a:chExt cx="1068946" cy="833551"/>
            </a:xfrm>
            <a:solidFill>
              <a:schemeClr val="bg1"/>
            </a:solidFill>
          </p:grpSpPr>
          <p:sp>
            <p:nvSpPr>
              <p:cNvPr id="51" name="Flowchart: Terminator 50">
                <a:extLst>
                  <a:ext uri="{FF2B5EF4-FFF2-40B4-BE49-F238E27FC236}">
                    <a16:creationId xmlns:a16="http://schemas.microsoft.com/office/drawing/2014/main" xmlns="" id="{16BC4EB7-A5BE-41C0-9015-73DAB0B15743}"/>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Terminator 51">
                <a:extLst>
                  <a:ext uri="{FF2B5EF4-FFF2-40B4-BE49-F238E27FC236}">
                    <a16:creationId xmlns:a16="http://schemas.microsoft.com/office/drawing/2014/main" xmlns="" id="{F2AEBA9F-6D45-445B-B5FF-B5C162E25CA3}"/>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Terminator 52">
                <a:extLst>
                  <a:ext uri="{FF2B5EF4-FFF2-40B4-BE49-F238E27FC236}">
                    <a16:creationId xmlns:a16="http://schemas.microsoft.com/office/drawing/2014/main" xmlns="" id="{FEAB45FF-F6A8-47F5-80C7-228F5F16F49A}"/>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xmlns="" id="{C16F0E0F-B0E3-46B0-A46D-B2B79DA672F8}"/>
                </a:ext>
              </a:extLst>
            </p:cNvPr>
            <p:cNvGrpSpPr/>
            <p:nvPr/>
          </p:nvGrpSpPr>
          <p:grpSpPr>
            <a:xfrm>
              <a:off x="9437825" y="940848"/>
              <a:ext cx="2764800" cy="720000"/>
              <a:chOff x="9437825" y="940848"/>
              <a:chExt cx="2764800" cy="720000"/>
            </a:xfrm>
          </p:grpSpPr>
          <p:sp>
            <p:nvSpPr>
              <p:cNvPr id="49" name="Rectangle 48">
                <a:extLst>
                  <a:ext uri="{FF2B5EF4-FFF2-40B4-BE49-F238E27FC236}">
                    <a16:creationId xmlns:a16="http://schemas.microsoft.com/office/drawing/2014/main" xmlns="" id="{D5294017-3347-4784-9B41-88A2333AA201}"/>
                  </a:ext>
                </a:extLst>
              </p:cNvPr>
              <p:cNvSpPr/>
              <p:nvPr/>
            </p:nvSpPr>
            <p:spPr>
              <a:xfrm>
                <a:off x="9437825" y="940848"/>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dirty="0">
                    <a:latin typeface="Cooper Black" panose="0208090404030B020404" pitchFamily="18" charset="0"/>
                  </a:rPr>
                  <a:t>ABOUT</a:t>
                </a:r>
              </a:p>
            </p:txBody>
          </p:sp>
          <p:pic>
            <p:nvPicPr>
              <p:cNvPr id="50" name="Picture 2" descr="Questions sign #AD , #Paid, #Ad, #sign, #Questions | Question sign ...">
                <a:extLst>
                  <a:ext uri="{FF2B5EF4-FFF2-40B4-BE49-F238E27FC236}">
                    <a16:creationId xmlns:a16="http://schemas.microsoft.com/office/drawing/2014/main" xmlns="" id="{1AEB079B-5C3F-4262-8015-47187D0084F7}"/>
                  </a:ext>
                </a:extLst>
              </p:cNvPr>
              <p:cNvPicPr>
                <a:picLocks noChangeAspect="1" noChangeArrowheads="1"/>
              </p:cNvPicPr>
              <p:nvPr/>
            </p:nvPicPr>
            <p:blipFill>
              <a:blip r:embed="rId11" cstate="print">
                <a:biLevel thresh="25000"/>
                <a:extLst>
                  <a:ext uri="{28A0092B-C50C-407E-A947-70E740481C1C}">
                    <a14:useLocalDpi xmlns:a14="http://schemas.microsoft.com/office/drawing/2010/main" val="0"/>
                  </a:ext>
                </a:extLst>
              </a:blip>
              <a:srcRect/>
              <a:stretch>
                <a:fillRect/>
              </a:stretch>
            </p:blipFill>
            <p:spPr bwMode="auto">
              <a:xfrm>
                <a:off x="9493153" y="1059511"/>
                <a:ext cx="449227" cy="4492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6" name="Group 45">
              <a:extLst>
                <a:ext uri="{FF2B5EF4-FFF2-40B4-BE49-F238E27FC236}">
                  <a16:creationId xmlns:a16="http://schemas.microsoft.com/office/drawing/2014/main" xmlns="" id="{9D924371-6DDF-4825-9D80-D7601B51E4D9}"/>
                </a:ext>
              </a:extLst>
            </p:cNvPr>
            <p:cNvGrpSpPr/>
            <p:nvPr/>
          </p:nvGrpSpPr>
          <p:grpSpPr>
            <a:xfrm>
              <a:off x="9425537" y="1675122"/>
              <a:ext cx="2777088" cy="720000"/>
              <a:chOff x="9425537" y="1675122"/>
              <a:chExt cx="2777088" cy="720000"/>
            </a:xfrm>
          </p:grpSpPr>
          <p:sp>
            <p:nvSpPr>
              <p:cNvPr id="47" name="Rectangle 46">
                <a:hlinkClick r:id="rId12" action="ppaction://hlinksldjump"/>
                <a:extLst>
                  <a:ext uri="{FF2B5EF4-FFF2-40B4-BE49-F238E27FC236}">
                    <a16:creationId xmlns:a16="http://schemas.microsoft.com/office/drawing/2014/main" xmlns="" id="{DAD6473E-D49F-4174-ADD7-7C095DC45233}"/>
                  </a:ext>
                </a:extLst>
              </p:cNvPr>
              <p:cNvSpPr/>
              <p:nvPr/>
            </p:nvSpPr>
            <p:spPr>
              <a:xfrm>
                <a:off x="9437825" y="1675122"/>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oper Black" panose="0208090404030B020404" pitchFamily="18" charset="0"/>
                  </a:rPr>
                  <a:t>          LOG OUT</a:t>
                </a:r>
              </a:p>
            </p:txBody>
          </p:sp>
          <p:pic>
            <p:nvPicPr>
              <p:cNvPr id="48" name="Picture 8" descr="Power-off2 PNG, SVG Clip art for Web - Download Clip Art, PNG Icon Arts">
                <a:hlinkClick r:id="rId12" action="ppaction://hlinksldjump"/>
                <a:extLst>
                  <a:ext uri="{FF2B5EF4-FFF2-40B4-BE49-F238E27FC236}">
                    <a16:creationId xmlns:a16="http://schemas.microsoft.com/office/drawing/2014/main" xmlns="" id="{33FF7D1E-D21A-4A88-A555-D98A4DAE7EED}"/>
                  </a:ext>
                </a:extLst>
              </p:cNvPr>
              <p:cNvPicPr>
                <a:picLocks noChangeAspect="1" noChangeArrowheads="1"/>
              </p:cNvPicPr>
              <p:nvPr/>
            </p:nvPicPr>
            <p:blipFill>
              <a:blip r:embed="rId13" cstate="print">
                <a:biLevel thresh="25000"/>
                <a:extLst>
                  <a:ext uri="{28A0092B-C50C-407E-A947-70E740481C1C}">
                    <a14:useLocalDpi xmlns:a14="http://schemas.microsoft.com/office/drawing/2010/main" val="0"/>
                  </a:ext>
                </a:extLst>
              </a:blip>
              <a:srcRect/>
              <a:stretch>
                <a:fillRect/>
              </a:stretch>
            </p:blipFill>
            <p:spPr bwMode="auto">
              <a:xfrm>
                <a:off x="9425537" y="1714658"/>
                <a:ext cx="640928" cy="640928"/>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7416774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8122"/>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sp>
            <p:nvSpPr>
              <p:cNvPr id="21" name="Isosceles Triangle 20">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203</a:t>
                </a:r>
              </a:p>
            </p:txBody>
          </p:sp>
          <p:sp>
            <p:nvSpPr>
              <p:cNvPr id="35" name="Isosceles Triangle 34">
                <a:hlinkClick r:id="rId8"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787885004"/>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sz="1800" dirty="0">
                          <a:latin typeface="Arial Rounded MT Bold" panose="020F0704030504030204" pitchFamily="34" charset="0"/>
                        </a:rPr>
                        <a:t>MONDAY</a:t>
                      </a:r>
                    </a:p>
                  </a:txBody>
                  <a:tcPr/>
                </a:tc>
                <a:tc>
                  <a:txBody>
                    <a:bodyPr/>
                    <a:lstStyle/>
                    <a:p>
                      <a:pPr algn="ctr"/>
                      <a:r>
                        <a:rPr lang="en-US" sz="1800"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Darryl Cruz</a:t>
                      </a:r>
                    </a:p>
                    <a:p>
                      <a:pPr algn="ctr"/>
                      <a:r>
                        <a:rPr lang="en-US" sz="1200" baseline="0" dirty="0">
                          <a:latin typeface="Arial Narrow" panose="020B0606020202030204" pitchFamily="34" charset="0"/>
                        </a:rPr>
                        <a:t>Rm. 204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8:30 – 10:30 am</a:t>
                      </a:r>
                    </a:p>
                    <a:p>
                      <a:pPr algn="ctr"/>
                      <a:r>
                        <a:rPr lang="en-US" sz="1200" dirty="0">
                          <a:latin typeface="Arial Narrow" panose="020B0606020202030204" pitchFamily="34" charset="0"/>
                        </a:rPr>
                        <a:t>Ms. Alex Rosales</a:t>
                      </a:r>
                    </a:p>
                    <a:p>
                      <a:pPr algn="ctr"/>
                      <a:r>
                        <a:rPr lang="en-US" sz="1200" dirty="0">
                          <a:latin typeface="Arial Narrow" panose="020B0606020202030204" pitchFamily="34" charset="0"/>
                        </a:rPr>
                        <a:t>B Court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 James </a:t>
                      </a:r>
                      <a:r>
                        <a:rPr lang="en-US" sz="1200" dirty="0" err="1">
                          <a:latin typeface="Arial Narrow" panose="020B0606020202030204" pitchFamily="34" charset="0"/>
                        </a:rPr>
                        <a:t>Dimla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202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10:00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Sherylle</a:t>
                      </a:r>
                      <a:r>
                        <a:rPr lang="en-US" sz="1200" baseline="0" dirty="0">
                          <a:latin typeface="Arial Narrow" panose="020B0606020202030204" pitchFamily="34" charset="0"/>
                        </a:rPr>
                        <a:t> </a:t>
                      </a:r>
                      <a:r>
                        <a:rPr lang="en-US" sz="1200" baseline="0" dirty="0" err="1">
                          <a:latin typeface="Arial Narrow" panose="020B0606020202030204" pitchFamily="34" charset="0"/>
                        </a:rPr>
                        <a:t>Laxamana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SCILAB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 </a:t>
                      </a:r>
                      <a:r>
                        <a:rPr lang="en-US" sz="1200" dirty="0" err="1">
                          <a:latin typeface="Arial Narrow" panose="020B0606020202030204" pitchFamily="34" charset="0"/>
                        </a:rPr>
                        <a:t>Collyn</a:t>
                      </a:r>
                      <a:r>
                        <a:rPr lang="en-US" sz="1200" baseline="0" dirty="0">
                          <a:latin typeface="Arial Narrow" panose="020B0606020202030204" pitchFamily="34" charset="0"/>
                        </a:rPr>
                        <a:t> Simon</a:t>
                      </a:r>
                    </a:p>
                    <a:p>
                      <a:pPr algn="ctr"/>
                      <a:r>
                        <a:rPr lang="en-US" sz="1200" baseline="0" dirty="0">
                          <a:latin typeface="Arial Narrow" panose="020B0606020202030204" pitchFamily="34" charset="0"/>
                        </a:rPr>
                        <a:t>B Court</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a:t>
                      </a:r>
                      <a:r>
                        <a:rPr lang="en-US" sz="1200" baseline="0" dirty="0" err="1">
                          <a:latin typeface="Arial Narrow" panose="020B0606020202030204" pitchFamily="34" charset="0"/>
                        </a:rPr>
                        <a:t>Johne</a:t>
                      </a:r>
                      <a:r>
                        <a:rPr lang="en-US" sz="1200" baseline="0" dirty="0">
                          <a:latin typeface="Arial Narrow" panose="020B0606020202030204" pitchFamily="34" charset="0"/>
                        </a:rPr>
                        <a:t> Felix</a:t>
                      </a:r>
                    </a:p>
                    <a:p>
                      <a:pPr algn="ctr"/>
                      <a:r>
                        <a:rPr lang="en-US" sz="1200" baseline="0" dirty="0">
                          <a:latin typeface="Arial Narrow" panose="020B0606020202030204" pitchFamily="34" charset="0"/>
                        </a:rPr>
                        <a:t>HRLAB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4:00 – 7:00 pm</a:t>
                      </a:r>
                    </a:p>
                    <a:p>
                      <a:pPr algn="ctr"/>
                      <a:r>
                        <a:rPr lang="en-US" sz="1200" dirty="0">
                          <a:latin typeface="Arial Narrow" panose="020B0606020202030204" pitchFamily="34" charset="0"/>
                        </a:rPr>
                        <a:t>Ms.</a:t>
                      </a:r>
                      <a:r>
                        <a:rPr lang="en-US" sz="1200" baseline="0" dirty="0">
                          <a:latin typeface="Arial Narrow" panose="020B0606020202030204" pitchFamily="34" charset="0"/>
                        </a:rPr>
                        <a:t> Cassie Salazar</a:t>
                      </a:r>
                    </a:p>
                    <a:p>
                      <a:pPr algn="ctr"/>
                      <a:r>
                        <a:rPr lang="en-US" sz="1200" baseline="0" dirty="0">
                          <a:latin typeface="Arial Narrow" panose="020B0606020202030204" pitchFamily="34" charset="0"/>
                        </a:rPr>
                        <a:t>Rm. 201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3317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2479183" y="442308"/>
            <a:ext cx="7233634" cy="1015663"/>
          </a:xfrm>
          <a:prstGeom prst="rect">
            <a:avLst/>
          </a:prstGeom>
          <a:noFill/>
        </p:spPr>
        <p:txBody>
          <a:bodyPr wrap="square" rtlCol="0">
            <a:spAutoFit/>
          </a:bodyPr>
          <a:lstStyle/>
          <a:p>
            <a:pPr algn="ctr"/>
            <a:r>
              <a:rPr lang="en-US" sz="6000" b="1" i="1" dirty="0" smtClean="0">
                <a:solidFill>
                  <a:schemeClr val="bg1"/>
                </a:solidFill>
                <a:latin typeface="Comic Sans MS" panose="030F0702030302020204" pitchFamily="66" charset="0"/>
              </a:rPr>
              <a:t>WELCOME!</a:t>
            </a:r>
            <a:endParaRPr lang="en-US" sz="6000" b="1" i="1" dirty="0">
              <a:solidFill>
                <a:schemeClr val="bg1"/>
              </a:solidFill>
              <a:latin typeface="Comic Sans MS" panose="030F0702030302020204" pitchFamily="66" charset="0"/>
            </a:endParaRPr>
          </a:p>
        </p:txBody>
      </p:sp>
      <p:sp>
        <p:nvSpPr>
          <p:cNvPr id="7" name="TextBox 6"/>
          <p:cNvSpPr txBox="1"/>
          <p:nvPr/>
        </p:nvSpPr>
        <p:spPr>
          <a:xfrm>
            <a:off x="2479183" y="3353483"/>
            <a:ext cx="3434367" cy="584775"/>
          </a:xfrm>
          <a:prstGeom prst="rect">
            <a:avLst/>
          </a:prstGeom>
          <a:noFill/>
        </p:spPr>
        <p:txBody>
          <a:bodyPr wrap="square" rtlCol="0">
            <a:spAutoFit/>
          </a:bodyPr>
          <a:lstStyle/>
          <a:p>
            <a:pPr algn="ctr"/>
            <a:r>
              <a:rPr lang="en-US" sz="3000" b="1" i="1" dirty="0">
                <a:solidFill>
                  <a:schemeClr val="bg1"/>
                </a:solidFill>
                <a:latin typeface="Comic Sans MS" panose="030F0702030302020204" pitchFamily="66" charset="0"/>
              </a:rPr>
              <a:t>Password</a:t>
            </a:r>
            <a:r>
              <a:rPr lang="en-US" sz="3200" b="1" i="1" dirty="0">
                <a:solidFill>
                  <a:schemeClr val="bg1"/>
                </a:solidFill>
                <a:latin typeface="Comic Sans MS" panose="030F0702030302020204" pitchFamily="66" charset="0"/>
              </a:rPr>
              <a:t> :</a:t>
            </a:r>
          </a:p>
        </p:txBody>
      </p:sp>
      <p:sp>
        <p:nvSpPr>
          <p:cNvPr id="6" name="TextBox 5"/>
          <p:cNvSpPr txBox="1"/>
          <p:nvPr/>
        </p:nvSpPr>
        <p:spPr>
          <a:xfrm>
            <a:off x="2419352" y="1729065"/>
            <a:ext cx="3434367" cy="584775"/>
          </a:xfrm>
          <a:prstGeom prst="rect">
            <a:avLst/>
          </a:prstGeom>
          <a:noFill/>
        </p:spPr>
        <p:txBody>
          <a:bodyPr wrap="square" rtlCol="0">
            <a:spAutoFit/>
          </a:bodyPr>
          <a:lstStyle/>
          <a:p>
            <a:pPr algn="ctr"/>
            <a:r>
              <a:rPr lang="en-US" sz="3000" b="1" i="1" dirty="0">
                <a:solidFill>
                  <a:schemeClr val="bg1"/>
                </a:solidFill>
                <a:latin typeface="Comic Sans MS" panose="030F0702030302020204" pitchFamily="66" charset="0"/>
              </a:rPr>
              <a:t>Username</a:t>
            </a:r>
            <a:r>
              <a:rPr lang="en-US" sz="3200" b="1" i="1" dirty="0">
                <a:solidFill>
                  <a:schemeClr val="bg1"/>
                </a:solidFill>
                <a:latin typeface="Comic Sans MS" panose="030F0702030302020204" pitchFamily="66" charset="0"/>
              </a:rPr>
              <a:t> :</a:t>
            </a:r>
          </a:p>
        </p:txBody>
      </p:sp>
      <p:sp>
        <p:nvSpPr>
          <p:cNvPr id="8" name="Rectangle 7"/>
          <p:cNvSpPr/>
          <p:nvPr/>
        </p:nvSpPr>
        <p:spPr>
          <a:xfrm>
            <a:off x="4372648" y="2313840"/>
            <a:ext cx="5400000" cy="592520"/>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a:latin typeface="Arial Rounded MT Bold" panose="020F0704030504030204" pitchFamily="34" charset="0"/>
              </a:rPr>
              <a:t>rielle12_00</a:t>
            </a:r>
          </a:p>
        </p:txBody>
      </p:sp>
      <p:sp>
        <p:nvSpPr>
          <p:cNvPr id="10" name="Rectangle 9"/>
          <p:cNvSpPr/>
          <p:nvPr/>
        </p:nvSpPr>
        <p:spPr>
          <a:xfrm>
            <a:off x="4432479" y="3946003"/>
            <a:ext cx="5400000" cy="592520"/>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a:latin typeface="Arial Rounded MT Bold" panose="020F0704030504030204" pitchFamily="34" charset="0"/>
              </a:rPr>
              <a:t>*****</a:t>
            </a:r>
          </a:p>
        </p:txBody>
      </p:sp>
      <p:grpSp>
        <p:nvGrpSpPr>
          <p:cNvPr id="15" name="Group 14"/>
          <p:cNvGrpSpPr/>
          <p:nvPr/>
        </p:nvGrpSpPr>
        <p:grpSpPr>
          <a:xfrm>
            <a:off x="8309594" y="4618912"/>
            <a:ext cx="1522885" cy="276999"/>
            <a:chOff x="8309594" y="4623232"/>
            <a:chExt cx="1522885" cy="276999"/>
          </a:xfrm>
        </p:grpSpPr>
        <p:sp>
          <p:nvSpPr>
            <p:cNvPr id="12" name="Rectangle 11">
              <a:hlinkClick r:id="rId3" action="ppaction://hlinksldjump"/>
            </p:cNvPr>
            <p:cNvSpPr/>
            <p:nvPr/>
          </p:nvSpPr>
          <p:spPr>
            <a:xfrm>
              <a:off x="8309594" y="4671731"/>
              <a:ext cx="180000" cy="18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4" name="TextBox 13"/>
            <p:cNvSpPr txBox="1"/>
            <p:nvPr/>
          </p:nvSpPr>
          <p:spPr>
            <a:xfrm>
              <a:off x="8489594" y="4623232"/>
              <a:ext cx="1342885" cy="276999"/>
            </a:xfrm>
            <a:prstGeom prst="rect">
              <a:avLst/>
            </a:prstGeom>
            <a:noFill/>
          </p:spPr>
          <p:txBody>
            <a:bodyPr wrap="square" rtlCol="0">
              <a:spAutoFit/>
            </a:bodyPr>
            <a:lstStyle/>
            <a:p>
              <a:pPr algn="ctr"/>
              <a:r>
                <a:rPr lang="en-US" sz="1200" b="1" i="1" dirty="0">
                  <a:solidFill>
                    <a:schemeClr val="bg1"/>
                  </a:solidFill>
                  <a:latin typeface="Comic Sans MS" panose="030F0702030302020204" pitchFamily="66" charset="0"/>
                </a:rPr>
                <a:t>Show Password</a:t>
              </a:r>
            </a:p>
          </p:txBody>
        </p:sp>
      </p:grpSp>
      <p:sp>
        <p:nvSpPr>
          <p:cNvPr id="16" name="TextBox 15"/>
          <p:cNvSpPr txBox="1"/>
          <p:nvPr/>
        </p:nvSpPr>
        <p:spPr>
          <a:xfrm>
            <a:off x="5064992" y="6349525"/>
            <a:ext cx="2062015" cy="338554"/>
          </a:xfrm>
          <a:prstGeom prst="rect">
            <a:avLst/>
          </a:prstGeom>
          <a:noFill/>
        </p:spPr>
        <p:txBody>
          <a:bodyPr wrap="square" rtlCol="0">
            <a:spAutoFit/>
          </a:bodyPr>
          <a:lstStyle/>
          <a:p>
            <a:pPr algn="ctr"/>
            <a:r>
              <a:rPr lang="en-US" sz="1600" b="1" i="1" u="sng" dirty="0">
                <a:solidFill>
                  <a:srgbClr val="FFFF00"/>
                </a:solidFill>
                <a:latin typeface="Comic Sans MS" panose="030F0702030302020204" pitchFamily="66" charset="0"/>
                <a:hlinkClick r:id="rId4" action="ppaction://hlinksldjump"/>
              </a:rPr>
              <a:t>Forgot password?</a:t>
            </a:r>
            <a:endParaRPr lang="en-US" sz="1600" b="1" i="1" u="sng" dirty="0">
              <a:solidFill>
                <a:srgbClr val="FFFF00"/>
              </a:solidFill>
              <a:latin typeface="Comic Sans MS" panose="030F0702030302020204" pitchFamily="66" charset="0"/>
            </a:endParaRPr>
          </a:p>
        </p:txBody>
      </p:sp>
      <p:sp>
        <p:nvSpPr>
          <p:cNvPr id="11" name="Rectangle 10">
            <a:hlinkClick r:id="rId5" action="ppaction://hlinksldjump"/>
          </p:cNvPr>
          <p:cNvSpPr/>
          <p:nvPr/>
        </p:nvSpPr>
        <p:spPr>
          <a:xfrm>
            <a:off x="3581079" y="5257434"/>
            <a:ext cx="2160000" cy="72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66"/>
                </a:solidFill>
                <a:latin typeface="Cooper Black" panose="0208090404030B020404" pitchFamily="18" charset="0"/>
              </a:rPr>
              <a:t>LOG IN</a:t>
            </a:r>
            <a:endParaRPr lang="en-US" sz="2000" dirty="0">
              <a:solidFill>
                <a:srgbClr val="000066"/>
              </a:solidFill>
              <a:latin typeface="Cooper Black" panose="0208090404030B020404" pitchFamily="18" charset="0"/>
            </a:endParaRPr>
          </a:p>
        </p:txBody>
      </p:sp>
      <p:sp>
        <p:nvSpPr>
          <p:cNvPr id="18" name="Rectangle 17"/>
          <p:cNvSpPr/>
          <p:nvPr/>
        </p:nvSpPr>
        <p:spPr>
          <a:xfrm>
            <a:off x="6450921" y="5253301"/>
            <a:ext cx="2160000" cy="72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latin typeface="Cooper Black" panose="0208090404030B020404" pitchFamily="18" charset="0"/>
              </a:rPr>
              <a:t>CANCEL</a:t>
            </a:r>
          </a:p>
        </p:txBody>
      </p:sp>
    </p:spTree>
    <p:extLst>
      <p:ext uri="{BB962C8B-B14F-4D97-AF65-F5344CB8AC3E}">
        <p14:creationId xmlns:p14="http://schemas.microsoft.com/office/powerpoint/2010/main" val="31632927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203</a:t>
                </a:r>
              </a:p>
            </p:txBody>
          </p:sp>
          <p:sp>
            <p:nvSpPr>
              <p:cNvPr id="35" name="Isosceles Triangle 34">
                <a:hlinkClick r:id="rId6"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1789147355"/>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sz="1800" dirty="0">
                          <a:latin typeface="Arial Rounded MT Bold" panose="020F0704030504030204" pitchFamily="34" charset="0"/>
                        </a:rPr>
                        <a:t>MONDAY</a:t>
                      </a:r>
                    </a:p>
                  </a:txBody>
                  <a:tcPr/>
                </a:tc>
                <a:tc>
                  <a:txBody>
                    <a:bodyPr/>
                    <a:lstStyle/>
                    <a:p>
                      <a:pPr algn="ctr"/>
                      <a:r>
                        <a:rPr lang="en-US" sz="1800"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Darryl Cruz</a:t>
                      </a:r>
                    </a:p>
                    <a:p>
                      <a:pPr algn="ctr"/>
                      <a:r>
                        <a:rPr lang="en-US" sz="1200" baseline="0" dirty="0">
                          <a:latin typeface="Arial Narrow" panose="020B0606020202030204" pitchFamily="34" charset="0"/>
                        </a:rPr>
                        <a:t>Rm. 204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8:30 – 10:30 am</a:t>
                      </a:r>
                    </a:p>
                    <a:p>
                      <a:pPr algn="ctr"/>
                      <a:r>
                        <a:rPr lang="en-US" sz="1200" dirty="0">
                          <a:latin typeface="Arial Narrow" panose="020B0606020202030204" pitchFamily="34" charset="0"/>
                        </a:rPr>
                        <a:t>Ms. Alex Rosales</a:t>
                      </a:r>
                    </a:p>
                    <a:p>
                      <a:pPr algn="ctr"/>
                      <a:r>
                        <a:rPr lang="en-US" sz="1200" dirty="0">
                          <a:latin typeface="Arial Narrow" panose="020B0606020202030204" pitchFamily="34" charset="0"/>
                        </a:rPr>
                        <a:t>B Court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 James </a:t>
                      </a:r>
                      <a:r>
                        <a:rPr lang="en-US" sz="1200" dirty="0" err="1">
                          <a:latin typeface="Arial Narrow" panose="020B0606020202030204" pitchFamily="34" charset="0"/>
                        </a:rPr>
                        <a:t>Dimla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202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10:00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Sherylle</a:t>
                      </a:r>
                      <a:r>
                        <a:rPr lang="en-US" sz="1200" baseline="0" dirty="0">
                          <a:latin typeface="Arial Narrow" panose="020B0606020202030204" pitchFamily="34" charset="0"/>
                        </a:rPr>
                        <a:t> </a:t>
                      </a:r>
                      <a:r>
                        <a:rPr lang="en-US" sz="1200" baseline="0" dirty="0" err="1">
                          <a:latin typeface="Arial Narrow" panose="020B0606020202030204" pitchFamily="34" charset="0"/>
                        </a:rPr>
                        <a:t>Laxamana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SCILAB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 </a:t>
                      </a:r>
                      <a:r>
                        <a:rPr lang="en-US" sz="1200" dirty="0" err="1">
                          <a:latin typeface="Arial Narrow" panose="020B0606020202030204" pitchFamily="34" charset="0"/>
                        </a:rPr>
                        <a:t>Collyn</a:t>
                      </a:r>
                      <a:r>
                        <a:rPr lang="en-US" sz="1200" baseline="0" dirty="0">
                          <a:latin typeface="Arial Narrow" panose="020B0606020202030204" pitchFamily="34" charset="0"/>
                        </a:rPr>
                        <a:t> Simon</a:t>
                      </a:r>
                    </a:p>
                    <a:p>
                      <a:pPr algn="ctr"/>
                      <a:r>
                        <a:rPr lang="en-US" sz="1200" baseline="0" dirty="0">
                          <a:latin typeface="Arial Narrow" panose="020B0606020202030204" pitchFamily="34" charset="0"/>
                        </a:rPr>
                        <a:t>B Court</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a:t>
                      </a:r>
                      <a:r>
                        <a:rPr lang="en-US" sz="1200" baseline="0" dirty="0" err="1">
                          <a:latin typeface="Arial Narrow" panose="020B0606020202030204" pitchFamily="34" charset="0"/>
                        </a:rPr>
                        <a:t>Johne</a:t>
                      </a:r>
                      <a:r>
                        <a:rPr lang="en-US" sz="1200" baseline="0" dirty="0">
                          <a:latin typeface="Arial Narrow" panose="020B0606020202030204" pitchFamily="34" charset="0"/>
                        </a:rPr>
                        <a:t> Felix</a:t>
                      </a:r>
                    </a:p>
                    <a:p>
                      <a:pPr algn="ctr"/>
                      <a:r>
                        <a:rPr lang="en-US" sz="1200" baseline="0" dirty="0">
                          <a:latin typeface="Arial Narrow" panose="020B0606020202030204" pitchFamily="34" charset="0"/>
                        </a:rPr>
                        <a:t>HRLAB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4:00 – 7:00 pm</a:t>
                      </a:r>
                    </a:p>
                    <a:p>
                      <a:pPr algn="ctr"/>
                      <a:r>
                        <a:rPr lang="en-US" sz="1200" dirty="0">
                          <a:latin typeface="Arial Narrow" panose="020B0606020202030204" pitchFamily="34" charset="0"/>
                        </a:rPr>
                        <a:t>Ms.</a:t>
                      </a:r>
                      <a:r>
                        <a:rPr lang="en-US" sz="1200" baseline="0" dirty="0">
                          <a:latin typeface="Arial Narrow" panose="020B0606020202030204" pitchFamily="34" charset="0"/>
                        </a:rPr>
                        <a:t> Cassie Salazar</a:t>
                      </a:r>
                    </a:p>
                    <a:p>
                      <a:pPr algn="ctr"/>
                      <a:r>
                        <a:rPr lang="en-US" sz="1200" baseline="0" dirty="0">
                          <a:latin typeface="Arial Narrow" panose="020B0606020202030204" pitchFamily="34" charset="0"/>
                        </a:rPr>
                        <a:t>Rm. 201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sp>
        <p:nvSpPr>
          <p:cNvPr id="31" name="Isosceles Triangle 30">
            <a:hlinkClick r:id="rId7" action="ppaction://hlinksldjump"/>
          </p:cNvPr>
          <p:cNvSpPr/>
          <p:nvPr/>
        </p:nvSpPr>
        <p:spPr>
          <a:xfrm>
            <a:off x="5452543" y="2653643"/>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hlinkClick r:id="rId8" action="ppaction://hlinksldjump"/>
          </p:cNvPr>
          <p:cNvSpPr/>
          <p:nvPr/>
        </p:nvSpPr>
        <p:spPr>
          <a:xfrm>
            <a:off x="3054923" y="3000636"/>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ANNEX</a:t>
            </a:r>
          </a:p>
        </p:txBody>
      </p:sp>
      <p:pic>
        <p:nvPicPr>
          <p:cNvPr id="37" name="Picture 3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9" name="Group 38">
            <a:extLst>
              <a:ext uri="{FF2B5EF4-FFF2-40B4-BE49-F238E27FC236}">
                <a16:creationId xmlns:a16="http://schemas.microsoft.com/office/drawing/2014/main" xmlns="" id="{9D1DF440-E106-401A-8268-25636563815C}"/>
              </a:ext>
            </a:extLst>
          </p:cNvPr>
          <p:cNvGrpSpPr/>
          <p:nvPr/>
        </p:nvGrpSpPr>
        <p:grpSpPr>
          <a:xfrm>
            <a:off x="11281894" y="158122"/>
            <a:ext cx="618186" cy="537338"/>
            <a:chOff x="2137893" y="3429000"/>
            <a:chExt cx="1068946" cy="833551"/>
          </a:xfrm>
          <a:solidFill>
            <a:schemeClr val="bg1"/>
          </a:solidFill>
        </p:grpSpPr>
        <p:sp>
          <p:nvSpPr>
            <p:cNvPr id="41" name="Flowchart: Terminator 40">
              <a:hlinkClick r:id="rId10" action="ppaction://hlinksldjump"/>
              <a:extLst>
                <a:ext uri="{FF2B5EF4-FFF2-40B4-BE49-F238E27FC236}">
                  <a16:creationId xmlns:a16="http://schemas.microsoft.com/office/drawing/2014/main" xmlns="" id="{1D5B5232-7B42-4EF0-A6C5-C3BC8A666A6C}"/>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Terminator 41">
              <a:hlinkClick r:id="rId10" action="ppaction://hlinksldjump"/>
              <a:extLst>
                <a:ext uri="{FF2B5EF4-FFF2-40B4-BE49-F238E27FC236}">
                  <a16:creationId xmlns:a16="http://schemas.microsoft.com/office/drawing/2014/main" xmlns="" id="{1118BCB9-C661-414B-B0E7-AFE7EECF4DC6}"/>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Terminator 42">
              <a:hlinkClick r:id="rId10" action="ppaction://hlinksldjump"/>
              <a:extLst>
                <a:ext uri="{FF2B5EF4-FFF2-40B4-BE49-F238E27FC236}">
                  <a16:creationId xmlns:a16="http://schemas.microsoft.com/office/drawing/2014/main" xmlns="" id="{2000961B-5CB9-4289-B9D3-1E5C3D9D0C49}"/>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041881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ANNEX</a:t>
                </a:r>
              </a:p>
            </p:txBody>
          </p:sp>
          <p:sp>
            <p:nvSpPr>
              <p:cNvPr id="21" name="Isosceles Triangle 20">
                <a:hlinkClick r:id="rId6"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203</a:t>
                </a:r>
              </a:p>
            </p:txBody>
          </p:sp>
          <p:sp>
            <p:nvSpPr>
              <p:cNvPr id="35" name="Isosceles Triangle 34">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1785931540"/>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sz="1800" dirty="0">
                          <a:latin typeface="Arial Rounded MT Bold" panose="020F0704030504030204" pitchFamily="34" charset="0"/>
                        </a:rPr>
                        <a:t>MONDAY</a:t>
                      </a:r>
                    </a:p>
                  </a:txBody>
                  <a:tcPr/>
                </a:tc>
                <a:tc>
                  <a:txBody>
                    <a:bodyPr/>
                    <a:lstStyle/>
                    <a:p>
                      <a:pPr algn="ctr"/>
                      <a:r>
                        <a:rPr lang="en-US" sz="1800"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Darryl Cruz</a:t>
                      </a:r>
                    </a:p>
                    <a:p>
                      <a:pPr algn="ctr"/>
                      <a:r>
                        <a:rPr lang="en-US" sz="1200" baseline="0" dirty="0">
                          <a:latin typeface="Arial Narrow" panose="020B0606020202030204" pitchFamily="34" charset="0"/>
                        </a:rPr>
                        <a:t>Rm. 204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8:30 – 10:30 am</a:t>
                      </a:r>
                    </a:p>
                    <a:p>
                      <a:pPr algn="ctr"/>
                      <a:r>
                        <a:rPr lang="en-US" sz="1200" dirty="0">
                          <a:latin typeface="Arial Narrow" panose="020B0606020202030204" pitchFamily="34" charset="0"/>
                        </a:rPr>
                        <a:t>Ms. Alex Rosales</a:t>
                      </a:r>
                    </a:p>
                    <a:p>
                      <a:pPr algn="ctr"/>
                      <a:r>
                        <a:rPr lang="en-US" sz="1200" dirty="0">
                          <a:latin typeface="Arial Narrow" panose="020B0606020202030204" pitchFamily="34" charset="0"/>
                        </a:rPr>
                        <a:t>B Court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 James </a:t>
                      </a:r>
                      <a:r>
                        <a:rPr lang="en-US" sz="1200" dirty="0" err="1">
                          <a:latin typeface="Arial Narrow" panose="020B0606020202030204" pitchFamily="34" charset="0"/>
                        </a:rPr>
                        <a:t>Dimla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202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10:00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Sherylle</a:t>
                      </a:r>
                      <a:r>
                        <a:rPr lang="en-US" sz="1200" baseline="0" dirty="0">
                          <a:latin typeface="Arial Narrow" panose="020B0606020202030204" pitchFamily="34" charset="0"/>
                        </a:rPr>
                        <a:t> </a:t>
                      </a:r>
                      <a:r>
                        <a:rPr lang="en-US" sz="1200" baseline="0" dirty="0" err="1">
                          <a:latin typeface="Arial Narrow" panose="020B0606020202030204" pitchFamily="34" charset="0"/>
                        </a:rPr>
                        <a:t>Laxamana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SCILAB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 </a:t>
                      </a:r>
                      <a:r>
                        <a:rPr lang="en-US" sz="1200" dirty="0" err="1">
                          <a:latin typeface="Arial Narrow" panose="020B0606020202030204" pitchFamily="34" charset="0"/>
                        </a:rPr>
                        <a:t>Collyn</a:t>
                      </a:r>
                      <a:r>
                        <a:rPr lang="en-US" sz="1200" baseline="0" dirty="0">
                          <a:latin typeface="Arial Narrow" panose="020B0606020202030204" pitchFamily="34" charset="0"/>
                        </a:rPr>
                        <a:t> Simon</a:t>
                      </a:r>
                    </a:p>
                    <a:p>
                      <a:pPr algn="ctr"/>
                      <a:r>
                        <a:rPr lang="en-US" sz="1200" baseline="0" dirty="0">
                          <a:latin typeface="Arial Narrow" panose="020B0606020202030204" pitchFamily="34" charset="0"/>
                        </a:rPr>
                        <a:t>B Court</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a:t>
                      </a:r>
                      <a:r>
                        <a:rPr lang="en-US" sz="1200" baseline="0" dirty="0" err="1">
                          <a:latin typeface="Arial Narrow" panose="020B0606020202030204" pitchFamily="34" charset="0"/>
                        </a:rPr>
                        <a:t>Johne</a:t>
                      </a:r>
                      <a:r>
                        <a:rPr lang="en-US" sz="1200" baseline="0" dirty="0">
                          <a:latin typeface="Arial Narrow" panose="020B0606020202030204" pitchFamily="34" charset="0"/>
                        </a:rPr>
                        <a:t> Felix</a:t>
                      </a:r>
                    </a:p>
                    <a:p>
                      <a:pPr algn="ctr"/>
                      <a:r>
                        <a:rPr lang="en-US" sz="1200" baseline="0" dirty="0">
                          <a:latin typeface="Arial Narrow" panose="020B0606020202030204" pitchFamily="34" charset="0"/>
                        </a:rPr>
                        <a:t>HRLAB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4:00 – 7:00 pm</a:t>
                      </a:r>
                    </a:p>
                    <a:p>
                      <a:pPr algn="ctr"/>
                      <a:r>
                        <a:rPr lang="en-US" sz="1200" dirty="0">
                          <a:latin typeface="Arial Narrow" panose="020B0606020202030204" pitchFamily="34" charset="0"/>
                        </a:rPr>
                        <a:t>Ms.</a:t>
                      </a:r>
                      <a:r>
                        <a:rPr lang="en-US" sz="1200" baseline="0" dirty="0">
                          <a:latin typeface="Arial Narrow" panose="020B0606020202030204" pitchFamily="34" charset="0"/>
                        </a:rPr>
                        <a:t> Cassie Salazar</a:t>
                      </a:r>
                    </a:p>
                    <a:p>
                      <a:pPr algn="ctr"/>
                      <a:r>
                        <a:rPr lang="en-US" sz="1200" baseline="0" dirty="0">
                          <a:latin typeface="Arial Narrow" panose="020B0606020202030204" pitchFamily="34" charset="0"/>
                        </a:rPr>
                        <a:t>Rm. 201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sp>
        <p:nvSpPr>
          <p:cNvPr id="40" name="Rectangle 39">
            <a:hlinkClick r:id="rId8" action="ppaction://hlinksldjump"/>
          </p:cNvPr>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6" name="Group 35">
            <a:extLst>
              <a:ext uri="{FF2B5EF4-FFF2-40B4-BE49-F238E27FC236}">
                <a16:creationId xmlns:a16="http://schemas.microsoft.com/office/drawing/2014/main" xmlns="" id="{D112F343-2523-4767-8078-967843C89B39}"/>
              </a:ext>
            </a:extLst>
          </p:cNvPr>
          <p:cNvGrpSpPr/>
          <p:nvPr/>
        </p:nvGrpSpPr>
        <p:grpSpPr>
          <a:xfrm>
            <a:off x="11281894" y="158122"/>
            <a:ext cx="618186" cy="537338"/>
            <a:chOff x="2137893" y="3429000"/>
            <a:chExt cx="1068946" cy="833551"/>
          </a:xfrm>
          <a:solidFill>
            <a:schemeClr val="bg1"/>
          </a:solidFill>
        </p:grpSpPr>
        <p:sp>
          <p:nvSpPr>
            <p:cNvPr id="37" name="Flowchart: Terminator 36">
              <a:hlinkClick r:id="rId10" action="ppaction://hlinksldjump"/>
              <a:extLst>
                <a:ext uri="{FF2B5EF4-FFF2-40B4-BE49-F238E27FC236}">
                  <a16:creationId xmlns:a16="http://schemas.microsoft.com/office/drawing/2014/main" xmlns="" id="{14C6954F-2947-4C04-87DF-63C3A5F1B263}"/>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Terminator 38">
              <a:hlinkClick r:id="rId10" action="ppaction://hlinksldjump"/>
              <a:extLst>
                <a:ext uri="{FF2B5EF4-FFF2-40B4-BE49-F238E27FC236}">
                  <a16:creationId xmlns:a16="http://schemas.microsoft.com/office/drawing/2014/main" xmlns="" id="{3990AF78-F277-4F2B-91C0-822D20F507F2}"/>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Terminator 40">
              <a:hlinkClick r:id="rId10" action="ppaction://hlinksldjump"/>
              <a:extLst>
                <a:ext uri="{FF2B5EF4-FFF2-40B4-BE49-F238E27FC236}">
                  <a16:creationId xmlns:a16="http://schemas.microsoft.com/office/drawing/2014/main" xmlns="" id="{0C2DB573-3010-493F-89FF-71FD30638FBE}"/>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3071827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ANNEX</a:t>
                </a:r>
              </a:p>
            </p:txBody>
          </p:sp>
          <p:sp>
            <p:nvSpPr>
              <p:cNvPr id="21" name="Isosceles Triangle 20">
                <a:hlinkClick r:id="rId6"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203</a:t>
                </a:r>
              </a:p>
            </p:txBody>
          </p:sp>
          <p:sp>
            <p:nvSpPr>
              <p:cNvPr id="35" name="Isosceles Triangle 34">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sz="1800" dirty="0">
                          <a:latin typeface="Arial Rounded MT Bold" panose="020F0704030504030204" pitchFamily="34" charset="0"/>
                        </a:rPr>
                        <a:t>MONDAY</a:t>
                      </a:r>
                    </a:p>
                  </a:txBody>
                  <a:tcPr/>
                </a:tc>
                <a:tc>
                  <a:txBody>
                    <a:bodyPr/>
                    <a:lstStyle/>
                    <a:p>
                      <a:pPr algn="ctr"/>
                      <a:r>
                        <a:rPr lang="en-US" sz="1800"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Darryl Cruz</a:t>
                      </a:r>
                    </a:p>
                    <a:p>
                      <a:pPr algn="ctr"/>
                      <a:r>
                        <a:rPr lang="en-US" sz="1200" baseline="0" dirty="0">
                          <a:latin typeface="Arial Narrow" panose="020B0606020202030204" pitchFamily="34" charset="0"/>
                        </a:rPr>
                        <a:t>Rm. 204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8:30 – 10:30 am</a:t>
                      </a:r>
                    </a:p>
                    <a:p>
                      <a:pPr algn="ctr"/>
                      <a:r>
                        <a:rPr lang="en-US" sz="1200" dirty="0">
                          <a:latin typeface="Arial Narrow" panose="020B0606020202030204" pitchFamily="34" charset="0"/>
                        </a:rPr>
                        <a:t>Ms. Alex Rosales</a:t>
                      </a:r>
                    </a:p>
                    <a:p>
                      <a:pPr algn="ctr"/>
                      <a:r>
                        <a:rPr lang="en-US" sz="1200" dirty="0">
                          <a:latin typeface="Arial Narrow" panose="020B0606020202030204" pitchFamily="34" charset="0"/>
                        </a:rPr>
                        <a:t>B Court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 James </a:t>
                      </a:r>
                      <a:r>
                        <a:rPr lang="en-US" sz="1200" dirty="0" err="1">
                          <a:latin typeface="Arial Narrow" panose="020B0606020202030204" pitchFamily="34" charset="0"/>
                        </a:rPr>
                        <a:t>Dimla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202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10:00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Sherylle</a:t>
                      </a:r>
                      <a:r>
                        <a:rPr lang="en-US" sz="1200" baseline="0" dirty="0">
                          <a:latin typeface="Arial Narrow" panose="020B0606020202030204" pitchFamily="34" charset="0"/>
                        </a:rPr>
                        <a:t> </a:t>
                      </a:r>
                      <a:r>
                        <a:rPr lang="en-US" sz="1200" baseline="0" dirty="0" err="1">
                          <a:latin typeface="Arial Narrow" panose="020B0606020202030204" pitchFamily="34" charset="0"/>
                        </a:rPr>
                        <a:t>Laxamana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SCILAB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 </a:t>
                      </a:r>
                      <a:r>
                        <a:rPr lang="en-US" sz="1200" dirty="0" err="1">
                          <a:latin typeface="Arial Narrow" panose="020B0606020202030204" pitchFamily="34" charset="0"/>
                        </a:rPr>
                        <a:t>Collyn</a:t>
                      </a:r>
                      <a:r>
                        <a:rPr lang="en-US" sz="1200" baseline="0" dirty="0">
                          <a:latin typeface="Arial Narrow" panose="020B0606020202030204" pitchFamily="34" charset="0"/>
                        </a:rPr>
                        <a:t> Simon</a:t>
                      </a:r>
                    </a:p>
                    <a:p>
                      <a:pPr algn="ctr"/>
                      <a:r>
                        <a:rPr lang="en-US" sz="1200" baseline="0" dirty="0">
                          <a:latin typeface="Arial Narrow" panose="020B0606020202030204" pitchFamily="34" charset="0"/>
                        </a:rPr>
                        <a:t>B Court</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a:t>
                      </a:r>
                      <a:r>
                        <a:rPr lang="en-US" sz="1200" baseline="0" dirty="0" err="1">
                          <a:latin typeface="Arial Narrow" panose="020B0606020202030204" pitchFamily="34" charset="0"/>
                        </a:rPr>
                        <a:t>Johne</a:t>
                      </a:r>
                      <a:r>
                        <a:rPr lang="en-US" sz="1200" baseline="0" dirty="0">
                          <a:latin typeface="Arial Narrow" panose="020B0606020202030204" pitchFamily="34" charset="0"/>
                        </a:rPr>
                        <a:t> Felix</a:t>
                      </a:r>
                    </a:p>
                    <a:p>
                      <a:pPr algn="ctr"/>
                      <a:r>
                        <a:rPr lang="en-US" sz="1200" baseline="0" dirty="0">
                          <a:latin typeface="Arial Narrow" panose="020B0606020202030204" pitchFamily="34" charset="0"/>
                        </a:rPr>
                        <a:t>HRLAB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4:00 – 7:00 pm</a:t>
                      </a:r>
                    </a:p>
                    <a:p>
                      <a:pPr algn="ctr"/>
                      <a:r>
                        <a:rPr lang="en-US" sz="1200" dirty="0">
                          <a:latin typeface="Arial Narrow" panose="020B0606020202030204" pitchFamily="34" charset="0"/>
                        </a:rPr>
                        <a:t>Ms.</a:t>
                      </a:r>
                      <a:r>
                        <a:rPr lang="en-US" sz="1200" baseline="0" dirty="0">
                          <a:latin typeface="Arial Narrow" panose="020B0606020202030204" pitchFamily="34" charset="0"/>
                        </a:rPr>
                        <a:t> Cassie Salazar</a:t>
                      </a:r>
                    </a:p>
                    <a:p>
                      <a:pPr algn="ctr"/>
                      <a:r>
                        <a:rPr lang="en-US" sz="1200" baseline="0" dirty="0">
                          <a:latin typeface="Arial Narrow" panose="020B0606020202030204" pitchFamily="34" charset="0"/>
                        </a:rPr>
                        <a:t>Rm. 201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6" name="Rectangle 35">
            <a:extLst>
              <a:ext uri="{FF2B5EF4-FFF2-40B4-BE49-F238E27FC236}">
                <a16:creationId xmlns:a16="http://schemas.microsoft.com/office/drawing/2014/main" xmlns="" id="{BAE02099-B39B-4625-8B24-72CC61E2245A}"/>
              </a:ext>
            </a:extLst>
          </p:cNvPr>
          <p:cNvSpPr/>
          <p:nvPr/>
        </p:nvSpPr>
        <p:spPr>
          <a:xfrm>
            <a:off x="4297430" y="4211510"/>
            <a:ext cx="3597141" cy="1522452"/>
          </a:xfrm>
          <a:prstGeom prst="rect">
            <a:avLst/>
          </a:prstGeom>
          <a:solidFill>
            <a:schemeClr val="bg1">
              <a:lumMod val="9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No results found.</a:t>
            </a:r>
          </a:p>
        </p:txBody>
      </p:sp>
      <p:grpSp>
        <p:nvGrpSpPr>
          <p:cNvPr id="37" name="Group 36">
            <a:extLst>
              <a:ext uri="{FF2B5EF4-FFF2-40B4-BE49-F238E27FC236}">
                <a16:creationId xmlns:a16="http://schemas.microsoft.com/office/drawing/2014/main" xmlns="" id="{279EEA17-B6EC-41DE-AA57-7B3B58B3CDF6}"/>
              </a:ext>
            </a:extLst>
          </p:cNvPr>
          <p:cNvGrpSpPr/>
          <p:nvPr/>
        </p:nvGrpSpPr>
        <p:grpSpPr>
          <a:xfrm>
            <a:off x="11281894" y="158122"/>
            <a:ext cx="618186" cy="537338"/>
            <a:chOff x="2137893" y="3429000"/>
            <a:chExt cx="1068946" cy="833551"/>
          </a:xfrm>
          <a:solidFill>
            <a:schemeClr val="bg1"/>
          </a:solidFill>
        </p:grpSpPr>
        <p:sp>
          <p:nvSpPr>
            <p:cNvPr id="39" name="Flowchart: Terminator 38">
              <a:hlinkClick r:id="rId9" action="ppaction://hlinksldjump"/>
              <a:extLst>
                <a:ext uri="{FF2B5EF4-FFF2-40B4-BE49-F238E27FC236}">
                  <a16:creationId xmlns:a16="http://schemas.microsoft.com/office/drawing/2014/main" xmlns="" id="{ADE7BDDC-10EF-4E1F-A580-4B63A031D816}"/>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Terminator 40">
              <a:hlinkClick r:id="rId9" action="ppaction://hlinksldjump"/>
              <a:extLst>
                <a:ext uri="{FF2B5EF4-FFF2-40B4-BE49-F238E27FC236}">
                  <a16:creationId xmlns:a16="http://schemas.microsoft.com/office/drawing/2014/main" xmlns="" id="{CC2D76FE-1B68-4296-9B29-6B13158CDF35}"/>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Terminator 41">
              <a:hlinkClick r:id="rId9" action="ppaction://hlinksldjump"/>
              <a:extLst>
                <a:ext uri="{FF2B5EF4-FFF2-40B4-BE49-F238E27FC236}">
                  <a16:creationId xmlns:a16="http://schemas.microsoft.com/office/drawing/2014/main" xmlns="" id="{83DAE033-3670-4455-8C60-1AA44890AC7A}"/>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425038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8122"/>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ANNEX</a:t>
                </a:r>
              </a:p>
            </p:txBody>
          </p:sp>
          <p:sp>
            <p:nvSpPr>
              <p:cNvPr id="21" name="Isosceles Triangle 20">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203</a:t>
                </a:r>
              </a:p>
            </p:txBody>
          </p:sp>
          <p:sp>
            <p:nvSpPr>
              <p:cNvPr id="35" name="Isosceles Triangle 34">
                <a:hlinkClick r:id="rId8"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sz="1800" dirty="0">
                          <a:latin typeface="Arial Rounded MT Bold" panose="020F0704030504030204" pitchFamily="34" charset="0"/>
                        </a:rPr>
                        <a:t>MONDAY</a:t>
                      </a:r>
                    </a:p>
                  </a:txBody>
                  <a:tcPr/>
                </a:tc>
                <a:tc>
                  <a:txBody>
                    <a:bodyPr/>
                    <a:lstStyle/>
                    <a:p>
                      <a:pPr algn="ctr"/>
                      <a:r>
                        <a:rPr lang="en-US" sz="1800"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Darryl Cruz</a:t>
                      </a:r>
                    </a:p>
                    <a:p>
                      <a:pPr algn="ctr"/>
                      <a:r>
                        <a:rPr lang="en-US" sz="1200" baseline="0" dirty="0">
                          <a:latin typeface="Arial Narrow" panose="020B0606020202030204" pitchFamily="34" charset="0"/>
                        </a:rPr>
                        <a:t>Rm. 204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8:30 – 10:30 am</a:t>
                      </a:r>
                    </a:p>
                    <a:p>
                      <a:pPr algn="ctr"/>
                      <a:r>
                        <a:rPr lang="en-US" sz="1200" dirty="0">
                          <a:latin typeface="Arial Narrow" panose="020B0606020202030204" pitchFamily="34" charset="0"/>
                        </a:rPr>
                        <a:t>Ms. Alex Rosales</a:t>
                      </a:r>
                    </a:p>
                    <a:p>
                      <a:pPr algn="ctr"/>
                      <a:r>
                        <a:rPr lang="en-US" sz="1200" dirty="0">
                          <a:latin typeface="Arial Narrow" panose="020B0606020202030204" pitchFamily="34" charset="0"/>
                        </a:rPr>
                        <a:t>B Court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 James </a:t>
                      </a:r>
                      <a:r>
                        <a:rPr lang="en-US" sz="1200" dirty="0" err="1">
                          <a:latin typeface="Arial Narrow" panose="020B0606020202030204" pitchFamily="34" charset="0"/>
                        </a:rPr>
                        <a:t>Dimla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202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10:00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Sherylle</a:t>
                      </a:r>
                      <a:r>
                        <a:rPr lang="en-US" sz="1200" baseline="0" dirty="0">
                          <a:latin typeface="Arial Narrow" panose="020B0606020202030204" pitchFamily="34" charset="0"/>
                        </a:rPr>
                        <a:t> </a:t>
                      </a:r>
                      <a:r>
                        <a:rPr lang="en-US" sz="1200" baseline="0" dirty="0" err="1">
                          <a:latin typeface="Arial Narrow" panose="020B0606020202030204" pitchFamily="34" charset="0"/>
                        </a:rPr>
                        <a:t>Laxamana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SCILAB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 </a:t>
                      </a:r>
                      <a:r>
                        <a:rPr lang="en-US" sz="1200" dirty="0" err="1">
                          <a:latin typeface="Arial Narrow" panose="020B0606020202030204" pitchFamily="34" charset="0"/>
                        </a:rPr>
                        <a:t>Collyn</a:t>
                      </a:r>
                      <a:r>
                        <a:rPr lang="en-US" sz="1200" baseline="0" dirty="0">
                          <a:latin typeface="Arial Narrow" panose="020B0606020202030204" pitchFamily="34" charset="0"/>
                        </a:rPr>
                        <a:t> Simon</a:t>
                      </a:r>
                    </a:p>
                    <a:p>
                      <a:pPr algn="ctr"/>
                      <a:r>
                        <a:rPr lang="en-US" sz="1200" baseline="0" dirty="0">
                          <a:latin typeface="Arial Narrow" panose="020B0606020202030204" pitchFamily="34" charset="0"/>
                        </a:rPr>
                        <a:t>B Court</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a:t>
                      </a:r>
                      <a:r>
                        <a:rPr lang="en-US" sz="1200" baseline="0" dirty="0" err="1">
                          <a:latin typeface="Arial Narrow" panose="020B0606020202030204" pitchFamily="34" charset="0"/>
                        </a:rPr>
                        <a:t>Johne</a:t>
                      </a:r>
                      <a:r>
                        <a:rPr lang="en-US" sz="1200" baseline="0" dirty="0">
                          <a:latin typeface="Arial Narrow" panose="020B0606020202030204" pitchFamily="34" charset="0"/>
                        </a:rPr>
                        <a:t> Felix</a:t>
                      </a:r>
                    </a:p>
                    <a:p>
                      <a:pPr algn="ctr"/>
                      <a:r>
                        <a:rPr lang="en-US" sz="1200" baseline="0" dirty="0">
                          <a:latin typeface="Arial Narrow" panose="020B0606020202030204" pitchFamily="34" charset="0"/>
                        </a:rPr>
                        <a:t>HRLAB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4:00 – 7:00 pm</a:t>
                      </a:r>
                    </a:p>
                    <a:p>
                      <a:pPr algn="ctr"/>
                      <a:r>
                        <a:rPr lang="en-US" sz="1200" dirty="0">
                          <a:latin typeface="Arial Narrow" panose="020B0606020202030204" pitchFamily="34" charset="0"/>
                        </a:rPr>
                        <a:t>Ms.</a:t>
                      </a:r>
                      <a:r>
                        <a:rPr lang="en-US" sz="1200" baseline="0" dirty="0">
                          <a:latin typeface="Arial Narrow" panose="020B0606020202030204" pitchFamily="34" charset="0"/>
                        </a:rPr>
                        <a:t> Cassie Salazar</a:t>
                      </a:r>
                    </a:p>
                    <a:p>
                      <a:pPr algn="ctr"/>
                      <a:r>
                        <a:rPr lang="en-US" sz="1200" baseline="0" dirty="0">
                          <a:latin typeface="Arial Narrow" panose="020B0606020202030204" pitchFamily="34" charset="0"/>
                        </a:rPr>
                        <a:t>Rm. 201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sp>
        <p:nvSpPr>
          <p:cNvPr id="40" name="Rectangle 39">
            <a:hlinkClick r:id="rId9" action="ppaction://hlinksldjump"/>
          </p:cNvPr>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6" name="Group 35">
            <a:extLst>
              <a:ext uri="{FF2B5EF4-FFF2-40B4-BE49-F238E27FC236}">
                <a16:creationId xmlns:a16="http://schemas.microsoft.com/office/drawing/2014/main" xmlns="" id="{1E26E88F-6655-48AF-B44F-52669F219633}"/>
              </a:ext>
            </a:extLst>
          </p:cNvPr>
          <p:cNvGrpSpPr/>
          <p:nvPr/>
        </p:nvGrpSpPr>
        <p:grpSpPr>
          <a:xfrm>
            <a:off x="9425537" y="-1"/>
            <a:ext cx="2777088" cy="4572001"/>
            <a:chOff x="9425537" y="-1"/>
            <a:chExt cx="2777088" cy="4572001"/>
          </a:xfrm>
        </p:grpSpPr>
        <p:sp>
          <p:nvSpPr>
            <p:cNvPr id="37" name="Rectangle 36">
              <a:extLst>
                <a:ext uri="{FF2B5EF4-FFF2-40B4-BE49-F238E27FC236}">
                  <a16:creationId xmlns:a16="http://schemas.microsoft.com/office/drawing/2014/main" xmlns="" id="{5AB4B552-1BAE-4646-9111-1D16BEFC59EC}"/>
                </a:ext>
              </a:extLst>
            </p:cNvPr>
            <p:cNvSpPr/>
            <p:nvPr/>
          </p:nvSpPr>
          <p:spPr>
            <a:xfrm>
              <a:off x="9427335" y="-1"/>
              <a:ext cx="2764665" cy="457200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xmlns="" id="{61643A4F-365B-4EF4-BDC6-035EA3306765}"/>
                </a:ext>
              </a:extLst>
            </p:cNvPr>
            <p:cNvGrpSpPr/>
            <p:nvPr/>
          </p:nvGrpSpPr>
          <p:grpSpPr>
            <a:xfrm>
              <a:off x="9615852" y="150457"/>
              <a:ext cx="618186" cy="537338"/>
              <a:chOff x="2137893" y="3429000"/>
              <a:chExt cx="1068946" cy="833551"/>
            </a:xfrm>
            <a:solidFill>
              <a:schemeClr val="bg1"/>
            </a:solidFill>
          </p:grpSpPr>
          <p:sp>
            <p:nvSpPr>
              <p:cNvPr id="47" name="Flowchart: Terminator 46">
                <a:extLst>
                  <a:ext uri="{FF2B5EF4-FFF2-40B4-BE49-F238E27FC236}">
                    <a16:creationId xmlns:a16="http://schemas.microsoft.com/office/drawing/2014/main" xmlns="" id="{30F7E6B2-7921-4A49-842B-A81EFA578EA1}"/>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Terminator 47">
                <a:extLst>
                  <a:ext uri="{FF2B5EF4-FFF2-40B4-BE49-F238E27FC236}">
                    <a16:creationId xmlns:a16="http://schemas.microsoft.com/office/drawing/2014/main" xmlns="" id="{A623F88C-5EBD-4D8F-89DD-731B957884B8}"/>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Terminator 48">
                <a:extLst>
                  <a:ext uri="{FF2B5EF4-FFF2-40B4-BE49-F238E27FC236}">
                    <a16:creationId xmlns:a16="http://schemas.microsoft.com/office/drawing/2014/main" xmlns="" id="{06D09D6D-87AD-4FD9-8BF5-3A00BEAB64F3}"/>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xmlns="" id="{E6931FF0-4E95-4C87-B91C-F2D9CCDE592E}"/>
                </a:ext>
              </a:extLst>
            </p:cNvPr>
            <p:cNvGrpSpPr/>
            <p:nvPr/>
          </p:nvGrpSpPr>
          <p:grpSpPr>
            <a:xfrm>
              <a:off x="9437825" y="940848"/>
              <a:ext cx="2764800" cy="720000"/>
              <a:chOff x="9437825" y="940848"/>
              <a:chExt cx="2764800" cy="720000"/>
            </a:xfrm>
          </p:grpSpPr>
          <p:sp>
            <p:nvSpPr>
              <p:cNvPr id="45" name="Rectangle 44">
                <a:extLst>
                  <a:ext uri="{FF2B5EF4-FFF2-40B4-BE49-F238E27FC236}">
                    <a16:creationId xmlns:a16="http://schemas.microsoft.com/office/drawing/2014/main" xmlns="" id="{046A3219-E6CC-4536-86DC-6A1003788126}"/>
                  </a:ext>
                </a:extLst>
              </p:cNvPr>
              <p:cNvSpPr/>
              <p:nvPr/>
            </p:nvSpPr>
            <p:spPr>
              <a:xfrm>
                <a:off x="9437825" y="940848"/>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dirty="0">
                    <a:latin typeface="Cooper Black" panose="0208090404030B020404" pitchFamily="18" charset="0"/>
                  </a:rPr>
                  <a:t>ABOUT</a:t>
                </a:r>
              </a:p>
            </p:txBody>
          </p:sp>
          <p:pic>
            <p:nvPicPr>
              <p:cNvPr id="46" name="Picture 2" descr="Questions sign #AD , #Paid, #Ad, #sign, #Questions | Question sign ...">
                <a:extLst>
                  <a:ext uri="{FF2B5EF4-FFF2-40B4-BE49-F238E27FC236}">
                    <a16:creationId xmlns:a16="http://schemas.microsoft.com/office/drawing/2014/main" xmlns="" id="{7AA92955-9D8B-4B79-985C-4A6B2033E38E}"/>
                  </a:ext>
                </a:extLst>
              </p:cNvPr>
              <p:cNvPicPr>
                <a:picLocks noChangeAspect="1" noChangeArrowheads="1"/>
              </p:cNvPicPr>
              <p:nvPr/>
            </p:nvPicPr>
            <p:blipFill>
              <a:blip r:embed="rId11" cstate="print">
                <a:biLevel thresh="25000"/>
                <a:extLst>
                  <a:ext uri="{28A0092B-C50C-407E-A947-70E740481C1C}">
                    <a14:useLocalDpi xmlns:a14="http://schemas.microsoft.com/office/drawing/2010/main" val="0"/>
                  </a:ext>
                </a:extLst>
              </a:blip>
              <a:srcRect/>
              <a:stretch>
                <a:fillRect/>
              </a:stretch>
            </p:blipFill>
            <p:spPr bwMode="auto">
              <a:xfrm>
                <a:off x="9493153" y="1059511"/>
                <a:ext cx="449227" cy="4492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 name="Group 41">
              <a:extLst>
                <a:ext uri="{FF2B5EF4-FFF2-40B4-BE49-F238E27FC236}">
                  <a16:creationId xmlns:a16="http://schemas.microsoft.com/office/drawing/2014/main" xmlns="" id="{1CFC24B4-E9DB-4D12-A20A-8CCC5E7D946C}"/>
                </a:ext>
              </a:extLst>
            </p:cNvPr>
            <p:cNvGrpSpPr/>
            <p:nvPr/>
          </p:nvGrpSpPr>
          <p:grpSpPr>
            <a:xfrm>
              <a:off x="9425537" y="1675122"/>
              <a:ext cx="2777088" cy="720000"/>
              <a:chOff x="9425537" y="1675122"/>
              <a:chExt cx="2777088" cy="720000"/>
            </a:xfrm>
          </p:grpSpPr>
          <p:sp>
            <p:nvSpPr>
              <p:cNvPr id="43" name="Rectangle 42">
                <a:hlinkClick r:id="rId12" action="ppaction://hlinksldjump"/>
                <a:extLst>
                  <a:ext uri="{FF2B5EF4-FFF2-40B4-BE49-F238E27FC236}">
                    <a16:creationId xmlns:a16="http://schemas.microsoft.com/office/drawing/2014/main" xmlns="" id="{65C03CB6-0DB3-467B-8EFC-A3AD66BE6874}"/>
                  </a:ext>
                </a:extLst>
              </p:cNvPr>
              <p:cNvSpPr/>
              <p:nvPr/>
            </p:nvSpPr>
            <p:spPr>
              <a:xfrm>
                <a:off x="9437825" y="1675122"/>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oper Black" panose="0208090404030B020404" pitchFamily="18" charset="0"/>
                  </a:rPr>
                  <a:t>          LOG OUT</a:t>
                </a:r>
              </a:p>
            </p:txBody>
          </p:sp>
          <p:pic>
            <p:nvPicPr>
              <p:cNvPr id="44" name="Picture 8" descr="Power-off2 PNG, SVG Clip art for Web - Download Clip Art, PNG Icon Arts">
                <a:hlinkClick r:id="rId12" action="ppaction://hlinksldjump"/>
                <a:extLst>
                  <a:ext uri="{FF2B5EF4-FFF2-40B4-BE49-F238E27FC236}">
                    <a16:creationId xmlns:a16="http://schemas.microsoft.com/office/drawing/2014/main" xmlns="" id="{17607019-A74A-4EB0-B001-5C68A6F9116F}"/>
                  </a:ext>
                </a:extLst>
              </p:cNvPr>
              <p:cNvPicPr>
                <a:picLocks noChangeAspect="1" noChangeArrowheads="1"/>
              </p:cNvPicPr>
              <p:nvPr/>
            </p:nvPicPr>
            <p:blipFill>
              <a:blip r:embed="rId13" cstate="print">
                <a:biLevel thresh="25000"/>
                <a:extLst>
                  <a:ext uri="{28A0092B-C50C-407E-A947-70E740481C1C}">
                    <a14:useLocalDpi xmlns:a14="http://schemas.microsoft.com/office/drawing/2010/main" val="0"/>
                  </a:ext>
                </a:extLst>
              </a:blip>
              <a:srcRect/>
              <a:stretch>
                <a:fillRect/>
              </a:stretch>
            </p:blipFill>
            <p:spPr bwMode="auto">
              <a:xfrm>
                <a:off x="9425537" y="1714658"/>
                <a:ext cx="640928" cy="640928"/>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450960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8122"/>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sp>
            <p:nvSpPr>
              <p:cNvPr id="21" name="Isosceles Triangle 20">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204</a:t>
                </a:r>
              </a:p>
            </p:txBody>
          </p:sp>
          <p:sp>
            <p:nvSpPr>
              <p:cNvPr id="35" name="Isosceles Triangle 34">
                <a:hlinkClick r:id="rId8"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2911493701"/>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sz="1800" dirty="0">
                          <a:latin typeface="Arial Rounded MT Bold" panose="020F0704030504030204" pitchFamily="34" charset="0"/>
                        </a:rPr>
                        <a:t>MONDAY</a:t>
                      </a:r>
                    </a:p>
                  </a:txBody>
                  <a:tcPr/>
                </a:tc>
                <a:tc>
                  <a:txBody>
                    <a:bodyPr/>
                    <a:lstStyle/>
                    <a:p>
                      <a:pPr algn="ctr"/>
                      <a:r>
                        <a:rPr lang="en-US" sz="1800"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Darryl Cruz</a:t>
                      </a:r>
                    </a:p>
                    <a:p>
                      <a:pPr algn="ctr"/>
                      <a:r>
                        <a:rPr lang="en-US" sz="1200" baseline="0" dirty="0">
                          <a:latin typeface="Arial Narrow" panose="020B0606020202030204" pitchFamily="34" charset="0"/>
                        </a:rPr>
                        <a:t>Rm. 204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8:30 – 10:30 am</a:t>
                      </a:r>
                    </a:p>
                    <a:p>
                      <a:pPr algn="ctr"/>
                      <a:r>
                        <a:rPr lang="en-US" sz="1200" dirty="0">
                          <a:latin typeface="Arial Narrow" panose="020B0606020202030204" pitchFamily="34" charset="0"/>
                        </a:rPr>
                        <a:t>Ms. Alex Rosales</a:t>
                      </a:r>
                    </a:p>
                    <a:p>
                      <a:pPr algn="ctr"/>
                      <a:r>
                        <a:rPr lang="en-US" sz="1200" dirty="0">
                          <a:latin typeface="Arial Narrow" panose="020B0606020202030204" pitchFamily="34" charset="0"/>
                        </a:rPr>
                        <a:t>B Court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 James </a:t>
                      </a:r>
                      <a:r>
                        <a:rPr lang="en-US" sz="1200" dirty="0" err="1">
                          <a:latin typeface="Arial Narrow" panose="020B0606020202030204" pitchFamily="34" charset="0"/>
                        </a:rPr>
                        <a:t>Dimla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202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10:00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Sherylle</a:t>
                      </a:r>
                      <a:r>
                        <a:rPr lang="en-US" sz="1200" baseline="0" dirty="0">
                          <a:latin typeface="Arial Narrow" panose="020B0606020202030204" pitchFamily="34" charset="0"/>
                        </a:rPr>
                        <a:t> </a:t>
                      </a:r>
                      <a:r>
                        <a:rPr lang="en-US" sz="1200" baseline="0" dirty="0" err="1">
                          <a:latin typeface="Arial Narrow" panose="020B0606020202030204" pitchFamily="34" charset="0"/>
                        </a:rPr>
                        <a:t>Laxamana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SCILAB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 </a:t>
                      </a:r>
                      <a:r>
                        <a:rPr lang="en-US" sz="1200" dirty="0" err="1">
                          <a:latin typeface="Arial Narrow" panose="020B0606020202030204" pitchFamily="34" charset="0"/>
                        </a:rPr>
                        <a:t>Collyn</a:t>
                      </a:r>
                      <a:r>
                        <a:rPr lang="en-US" sz="1200" baseline="0" dirty="0">
                          <a:latin typeface="Arial Narrow" panose="020B0606020202030204" pitchFamily="34" charset="0"/>
                        </a:rPr>
                        <a:t> Simon</a:t>
                      </a:r>
                    </a:p>
                    <a:p>
                      <a:pPr algn="ctr"/>
                      <a:r>
                        <a:rPr lang="en-US" sz="1200" baseline="0" dirty="0">
                          <a:latin typeface="Arial Narrow" panose="020B0606020202030204" pitchFamily="34" charset="0"/>
                        </a:rPr>
                        <a:t>B Court</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a:t>
                      </a:r>
                      <a:r>
                        <a:rPr lang="en-US" sz="1200" baseline="0" dirty="0" err="1">
                          <a:latin typeface="Arial Narrow" panose="020B0606020202030204" pitchFamily="34" charset="0"/>
                        </a:rPr>
                        <a:t>Johne</a:t>
                      </a:r>
                      <a:r>
                        <a:rPr lang="en-US" sz="1200" baseline="0" dirty="0">
                          <a:latin typeface="Arial Narrow" panose="020B0606020202030204" pitchFamily="34" charset="0"/>
                        </a:rPr>
                        <a:t> Felix</a:t>
                      </a:r>
                    </a:p>
                    <a:p>
                      <a:pPr algn="ctr"/>
                      <a:r>
                        <a:rPr lang="en-US" sz="1200" baseline="0" dirty="0">
                          <a:latin typeface="Arial Narrow" panose="020B0606020202030204" pitchFamily="34" charset="0"/>
                        </a:rPr>
                        <a:t>HRLAB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4:00 – 7:00 pm</a:t>
                      </a:r>
                    </a:p>
                    <a:p>
                      <a:pPr algn="ctr"/>
                      <a:r>
                        <a:rPr lang="en-US" sz="1200" dirty="0">
                          <a:latin typeface="Arial Narrow" panose="020B0606020202030204" pitchFamily="34" charset="0"/>
                        </a:rPr>
                        <a:t>Ms.</a:t>
                      </a:r>
                      <a:r>
                        <a:rPr lang="en-US" sz="1200" baseline="0" dirty="0">
                          <a:latin typeface="Arial Narrow" panose="020B0606020202030204" pitchFamily="34" charset="0"/>
                        </a:rPr>
                        <a:t> Cassie Salazar</a:t>
                      </a:r>
                    </a:p>
                    <a:p>
                      <a:pPr algn="ctr"/>
                      <a:r>
                        <a:rPr lang="en-US" sz="1200" baseline="0" dirty="0">
                          <a:latin typeface="Arial Narrow" panose="020B0606020202030204" pitchFamily="34" charset="0"/>
                        </a:rPr>
                        <a:t>Rm. 201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0816023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204</a:t>
                </a:r>
              </a:p>
            </p:txBody>
          </p:sp>
          <p:sp>
            <p:nvSpPr>
              <p:cNvPr id="35" name="Isosceles Triangle 34">
                <a:hlinkClick r:id="rId6"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2877755273"/>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sz="1800" dirty="0">
                          <a:latin typeface="Arial Rounded MT Bold" panose="020F0704030504030204" pitchFamily="34" charset="0"/>
                        </a:rPr>
                        <a:t>MONDAY</a:t>
                      </a:r>
                    </a:p>
                  </a:txBody>
                  <a:tcPr/>
                </a:tc>
                <a:tc>
                  <a:txBody>
                    <a:bodyPr/>
                    <a:lstStyle/>
                    <a:p>
                      <a:pPr algn="ctr"/>
                      <a:r>
                        <a:rPr lang="en-US" sz="1800"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Darryl Cruz</a:t>
                      </a:r>
                    </a:p>
                    <a:p>
                      <a:pPr algn="ctr"/>
                      <a:r>
                        <a:rPr lang="en-US" sz="1200" baseline="0" dirty="0">
                          <a:latin typeface="Arial Narrow" panose="020B0606020202030204" pitchFamily="34" charset="0"/>
                        </a:rPr>
                        <a:t>Rm. 204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8:30 – 10:30 am</a:t>
                      </a:r>
                    </a:p>
                    <a:p>
                      <a:pPr algn="ctr"/>
                      <a:r>
                        <a:rPr lang="en-US" sz="1200" dirty="0">
                          <a:latin typeface="Arial Narrow" panose="020B0606020202030204" pitchFamily="34" charset="0"/>
                        </a:rPr>
                        <a:t>Ms. Alex Rosales</a:t>
                      </a:r>
                    </a:p>
                    <a:p>
                      <a:pPr algn="ctr"/>
                      <a:r>
                        <a:rPr lang="en-US" sz="1200" dirty="0">
                          <a:latin typeface="Arial Narrow" panose="020B0606020202030204" pitchFamily="34" charset="0"/>
                        </a:rPr>
                        <a:t>B Court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 James </a:t>
                      </a:r>
                      <a:r>
                        <a:rPr lang="en-US" sz="1200" dirty="0" err="1">
                          <a:latin typeface="Arial Narrow" panose="020B0606020202030204" pitchFamily="34" charset="0"/>
                        </a:rPr>
                        <a:t>Dimla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202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10:00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Sherylle</a:t>
                      </a:r>
                      <a:r>
                        <a:rPr lang="en-US" sz="1200" baseline="0" dirty="0">
                          <a:latin typeface="Arial Narrow" panose="020B0606020202030204" pitchFamily="34" charset="0"/>
                        </a:rPr>
                        <a:t> </a:t>
                      </a:r>
                      <a:r>
                        <a:rPr lang="en-US" sz="1200" baseline="0" dirty="0" err="1">
                          <a:latin typeface="Arial Narrow" panose="020B0606020202030204" pitchFamily="34" charset="0"/>
                        </a:rPr>
                        <a:t>Laxamana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SCILAB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 </a:t>
                      </a:r>
                      <a:r>
                        <a:rPr lang="en-US" sz="1200" dirty="0" err="1">
                          <a:latin typeface="Arial Narrow" panose="020B0606020202030204" pitchFamily="34" charset="0"/>
                        </a:rPr>
                        <a:t>Collyn</a:t>
                      </a:r>
                      <a:r>
                        <a:rPr lang="en-US" sz="1200" baseline="0" dirty="0">
                          <a:latin typeface="Arial Narrow" panose="020B0606020202030204" pitchFamily="34" charset="0"/>
                        </a:rPr>
                        <a:t> Simon</a:t>
                      </a:r>
                    </a:p>
                    <a:p>
                      <a:pPr algn="ctr"/>
                      <a:r>
                        <a:rPr lang="en-US" sz="1200" baseline="0" dirty="0">
                          <a:latin typeface="Arial Narrow" panose="020B0606020202030204" pitchFamily="34" charset="0"/>
                        </a:rPr>
                        <a:t>B Court</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a:t>
                      </a:r>
                      <a:r>
                        <a:rPr lang="en-US" sz="1200" baseline="0" dirty="0" err="1">
                          <a:latin typeface="Arial Narrow" panose="020B0606020202030204" pitchFamily="34" charset="0"/>
                        </a:rPr>
                        <a:t>Johne</a:t>
                      </a:r>
                      <a:r>
                        <a:rPr lang="en-US" sz="1200" baseline="0" dirty="0">
                          <a:latin typeface="Arial Narrow" panose="020B0606020202030204" pitchFamily="34" charset="0"/>
                        </a:rPr>
                        <a:t> Felix</a:t>
                      </a:r>
                    </a:p>
                    <a:p>
                      <a:pPr algn="ctr"/>
                      <a:r>
                        <a:rPr lang="en-US" sz="1200" baseline="0" dirty="0">
                          <a:latin typeface="Arial Narrow" panose="020B0606020202030204" pitchFamily="34" charset="0"/>
                        </a:rPr>
                        <a:t>HRLAB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4:00 – 7:00 pm</a:t>
                      </a:r>
                    </a:p>
                    <a:p>
                      <a:pPr algn="ctr"/>
                      <a:r>
                        <a:rPr lang="en-US" sz="1200" dirty="0">
                          <a:latin typeface="Arial Narrow" panose="020B0606020202030204" pitchFamily="34" charset="0"/>
                        </a:rPr>
                        <a:t>Ms.</a:t>
                      </a:r>
                      <a:r>
                        <a:rPr lang="en-US" sz="1200" baseline="0" dirty="0">
                          <a:latin typeface="Arial Narrow" panose="020B0606020202030204" pitchFamily="34" charset="0"/>
                        </a:rPr>
                        <a:t> Cassie Salazar</a:t>
                      </a:r>
                    </a:p>
                    <a:p>
                      <a:pPr algn="ctr"/>
                      <a:r>
                        <a:rPr lang="en-US" sz="1200" baseline="0" dirty="0">
                          <a:latin typeface="Arial Narrow" panose="020B0606020202030204" pitchFamily="34" charset="0"/>
                        </a:rPr>
                        <a:t>Rm. 201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sp>
        <p:nvSpPr>
          <p:cNvPr id="31" name="Isosceles Triangle 30">
            <a:hlinkClick r:id="rId7" action="ppaction://hlinksldjump"/>
          </p:cNvPr>
          <p:cNvSpPr/>
          <p:nvPr/>
        </p:nvSpPr>
        <p:spPr>
          <a:xfrm>
            <a:off x="5452543" y="2653643"/>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hlinkClick r:id="rId8" action="ppaction://hlinksldjump"/>
          </p:cNvPr>
          <p:cNvSpPr/>
          <p:nvPr/>
        </p:nvSpPr>
        <p:spPr>
          <a:xfrm>
            <a:off x="3054923" y="3000636"/>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ANNEX</a:t>
            </a:r>
          </a:p>
        </p:txBody>
      </p:sp>
      <p:pic>
        <p:nvPicPr>
          <p:cNvPr id="37" name="Picture 3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9" name="Group 38">
            <a:extLst>
              <a:ext uri="{FF2B5EF4-FFF2-40B4-BE49-F238E27FC236}">
                <a16:creationId xmlns:a16="http://schemas.microsoft.com/office/drawing/2014/main" xmlns="" id="{415EA2C1-C5EB-4F37-ABDE-4D8211E8511A}"/>
              </a:ext>
            </a:extLst>
          </p:cNvPr>
          <p:cNvGrpSpPr/>
          <p:nvPr/>
        </p:nvGrpSpPr>
        <p:grpSpPr>
          <a:xfrm>
            <a:off x="11281894" y="158122"/>
            <a:ext cx="618186" cy="537338"/>
            <a:chOff x="2137893" y="3429000"/>
            <a:chExt cx="1068946" cy="833551"/>
          </a:xfrm>
          <a:solidFill>
            <a:schemeClr val="bg1"/>
          </a:solidFill>
        </p:grpSpPr>
        <p:sp>
          <p:nvSpPr>
            <p:cNvPr id="41" name="Flowchart: Terminator 40">
              <a:hlinkClick r:id="rId10" action="ppaction://hlinksldjump"/>
              <a:extLst>
                <a:ext uri="{FF2B5EF4-FFF2-40B4-BE49-F238E27FC236}">
                  <a16:creationId xmlns:a16="http://schemas.microsoft.com/office/drawing/2014/main" xmlns="" id="{9028CC76-C1BC-4728-90C5-39CB72809B36}"/>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Terminator 41">
              <a:hlinkClick r:id="rId10" action="ppaction://hlinksldjump"/>
              <a:extLst>
                <a:ext uri="{FF2B5EF4-FFF2-40B4-BE49-F238E27FC236}">
                  <a16:creationId xmlns:a16="http://schemas.microsoft.com/office/drawing/2014/main" xmlns="" id="{685FFEB3-D458-4D00-8401-E91C35064F65}"/>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Terminator 42">
              <a:hlinkClick r:id="rId10" action="ppaction://hlinksldjump"/>
              <a:extLst>
                <a:ext uri="{FF2B5EF4-FFF2-40B4-BE49-F238E27FC236}">
                  <a16:creationId xmlns:a16="http://schemas.microsoft.com/office/drawing/2014/main" xmlns="" id="{0D9A8BB3-1025-4239-9016-77D59E1CE105}"/>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21649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ANNEX</a:t>
                </a:r>
              </a:p>
            </p:txBody>
          </p:sp>
          <p:sp>
            <p:nvSpPr>
              <p:cNvPr id="21" name="Isosceles Triangle 20">
                <a:hlinkClick r:id="rId6"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204</a:t>
                </a:r>
              </a:p>
            </p:txBody>
          </p:sp>
          <p:sp>
            <p:nvSpPr>
              <p:cNvPr id="35" name="Isosceles Triangle 34">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1498805081"/>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sz="1800" dirty="0">
                          <a:latin typeface="Arial Rounded MT Bold" panose="020F0704030504030204" pitchFamily="34" charset="0"/>
                        </a:rPr>
                        <a:t>MONDAY</a:t>
                      </a:r>
                    </a:p>
                  </a:txBody>
                  <a:tcPr/>
                </a:tc>
                <a:tc>
                  <a:txBody>
                    <a:bodyPr/>
                    <a:lstStyle/>
                    <a:p>
                      <a:pPr algn="ctr"/>
                      <a:r>
                        <a:rPr lang="en-US" sz="1800"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Darryl Cruz</a:t>
                      </a:r>
                    </a:p>
                    <a:p>
                      <a:pPr algn="ctr"/>
                      <a:r>
                        <a:rPr lang="en-US" sz="1200" baseline="0" dirty="0">
                          <a:latin typeface="Arial Narrow" panose="020B0606020202030204" pitchFamily="34" charset="0"/>
                        </a:rPr>
                        <a:t>Rm. 204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8:30 – 10:30 am</a:t>
                      </a:r>
                    </a:p>
                    <a:p>
                      <a:pPr algn="ctr"/>
                      <a:r>
                        <a:rPr lang="en-US" sz="1200" dirty="0">
                          <a:latin typeface="Arial Narrow" panose="020B0606020202030204" pitchFamily="34" charset="0"/>
                        </a:rPr>
                        <a:t>Ms. Alex Rosales</a:t>
                      </a:r>
                    </a:p>
                    <a:p>
                      <a:pPr algn="ctr"/>
                      <a:r>
                        <a:rPr lang="en-US" sz="1200" dirty="0">
                          <a:latin typeface="Arial Narrow" panose="020B0606020202030204" pitchFamily="34" charset="0"/>
                        </a:rPr>
                        <a:t>B Court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 James </a:t>
                      </a:r>
                      <a:r>
                        <a:rPr lang="en-US" sz="1200" dirty="0" err="1">
                          <a:latin typeface="Arial Narrow" panose="020B0606020202030204" pitchFamily="34" charset="0"/>
                        </a:rPr>
                        <a:t>Dimla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202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10:00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Sherylle</a:t>
                      </a:r>
                      <a:r>
                        <a:rPr lang="en-US" sz="1200" baseline="0" dirty="0">
                          <a:latin typeface="Arial Narrow" panose="020B0606020202030204" pitchFamily="34" charset="0"/>
                        </a:rPr>
                        <a:t> </a:t>
                      </a:r>
                      <a:r>
                        <a:rPr lang="en-US" sz="1200" baseline="0" dirty="0" err="1">
                          <a:latin typeface="Arial Narrow" panose="020B0606020202030204" pitchFamily="34" charset="0"/>
                        </a:rPr>
                        <a:t>Laxamana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SCILAB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 </a:t>
                      </a:r>
                      <a:r>
                        <a:rPr lang="en-US" sz="1200" dirty="0" err="1">
                          <a:latin typeface="Arial Narrow" panose="020B0606020202030204" pitchFamily="34" charset="0"/>
                        </a:rPr>
                        <a:t>Collyn</a:t>
                      </a:r>
                      <a:r>
                        <a:rPr lang="en-US" sz="1200" baseline="0" dirty="0">
                          <a:latin typeface="Arial Narrow" panose="020B0606020202030204" pitchFamily="34" charset="0"/>
                        </a:rPr>
                        <a:t> Simon</a:t>
                      </a:r>
                    </a:p>
                    <a:p>
                      <a:pPr algn="ctr"/>
                      <a:r>
                        <a:rPr lang="en-US" sz="1200" baseline="0" dirty="0">
                          <a:latin typeface="Arial Narrow" panose="020B0606020202030204" pitchFamily="34" charset="0"/>
                        </a:rPr>
                        <a:t>B Court</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a:t>
                      </a:r>
                      <a:r>
                        <a:rPr lang="en-US" sz="1200" baseline="0" dirty="0" err="1">
                          <a:latin typeface="Arial Narrow" panose="020B0606020202030204" pitchFamily="34" charset="0"/>
                        </a:rPr>
                        <a:t>Johne</a:t>
                      </a:r>
                      <a:r>
                        <a:rPr lang="en-US" sz="1200" baseline="0" dirty="0">
                          <a:latin typeface="Arial Narrow" panose="020B0606020202030204" pitchFamily="34" charset="0"/>
                        </a:rPr>
                        <a:t> Felix</a:t>
                      </a:r>
                    </a:p>
                    <a:p>
                      <a:pPr algn="ctr"/>
                      <a:r>
                        <a:rPr lang="en-US" sz="1200" baseline="0" dirty="0">
                          <a:latin typeface="Arial Narrow" panose="020B0606020202030204" pitchFamily="34" charset="0"/>
                        </a:rPr>
                        <a:t>HRLAB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4:00 – 7:00 pm</a:t>
                      </a:r>
                    </a:p>
                    <a:p>
                      <a:pPr algn="ctr"/>
                      <a:r>
                        <a:rPr lang="en-US" sz="1200" dirty="0">
                          <a:latin typeface="Arial Narrow" panose="020B0606020202030204" pitchFamily="34" charset="0"/>
                        </a:rPr>
                        <a:t>Ms.</a:t>
                      </a:r>
                      <a:r>
                        <a:rPr lang="en-US" sz="1200" baseline="0" dirty="0">
                          <a:latin typeface="Arial Narrow" panose="020B0606020202030204" pitchFamily="34" charset="0"/>
                        </a:rPr>
                        <a:t> Cassie Salazar</a:t>
                      </a:r>
                    </a:p>
                    <a:p>
                      <a:pPr algn="ctr"/>
                      <a:r>
                        <a:rPr lang="en-US" sz="1200" baseline="0" dirty="0">
                          <a:latin typeface="Arial Narrow" panose="020B0606020202030204" pitchFamily="34" charset="0"/>
                        </a:rPr>
                        <a:t>Rm. 201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sp>
        <p:nvSpPr>
          <p:cNvPr id="40" name="Rectangle 39">
            <a:hlinkClick r:id="rId8" action="ppaction://hlinksldjump"/>
          </p:cNvPr>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6" name="Group 35">
            <a:extLst>
              <a:ext uri="{FF2B5EF4-FFF2-40B4-BE49-F238E27FC236}">
                <a16:creationId xmlns:a16="http://schemas.microsoft.com/office/drawing/2014/main" xmlns="" id="{F1C80AB6-F0FB-47D7-AD78-A0AA73F3EDB6}"/>
              </a:ext>
            </a:extLst>
          </p:cNvPr>
          <p:cNvGrpSpPr/>
          <p:nvPr/>
        </p:nvGrpSpPr>
        <p:grpSpPr>
          <a:xfrm>
            <a:off x="11281894" y="158122"/>
            <a:ext cx="618186" cy="537338"/>
            <a:chOff x="2137893" y="3429000"/>
            <a:chExt cx="1068946" cy="833551"/>
          </a:xfrm>
          <a:solidFill>
            <a:schemeClr val="bg1"/>
          </a:solidFill>
        </p:grpSpPr>
        <p:sp>
          <p:nvSpPr>
            <p:cNvPr id="37" name="Flowchart: Terminator 36">
              <a:hlinkClick r:id="rId10" action="ppaction://hlinksldjump"/>
              <a:extLst>
                <a:ext uri="{FF2B5EF4-FFF2-40B4-BE49-F238E27FC236}">
                  <a16:creationId xmlns:a16="http://schemas.microsoft.com/office/drawing/2014/main" xmlns="" id="{F6C63B91-D688-43B1-8C80-78995E8744D5}"/>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Terminator 38">
              <a:hlinkClick r:id="rId10" action="ppaction://hlinksldjump"/>
              <a:extLst>
                <a:ext uri="{FF2B5EF4-FFF2-40B4-BE49-F238E27FC236}">
                  <a16:creationId xmlns:a16="http://schemas.microsoft.com/office/drawing/2014/main" xmlns="" id="{9C5DD108-DD00-41C2-8D31-7AA2A315E125}"/>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Terminator 40">
              <a:hlinkClick r:id="rId10" action="ppaction://hlinksldjump"/>
              <a:extLst>
                <a:ext uri="{FF2B5EF4-FFF2-40B4-BE49-F238E27FC236}">
                  <a16:creationId xmlns:a16="http://schemas.microsoft.com/office/drawing/2014/main" xmlns="" id="{36C32105-26BE-4643-872D-65BE77EFC33E}"/>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2276944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ANNEX</a:t>
                </a:r>
              </a:p>
            </p:txBody>
          </p:sp>
          <p:sp>
            <p:nvSpPr>
              <p:cNvPr id="21" name="Isosceles Triangle 20">
                <a:hlinkClick r:id="rId6"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204</a:t>
                </a:r>
              </a:p>
            </p:txBody>
          </p:sp>
          <p:sp>
            <p:nvSpPr>
              <p:cNvPr id="35" name="Isosceles Triangle 34">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sz="1800" dirty="0">
                          <a:latin typeface="Arial Rounded MT Bold" panose="020F0704030504030204" pitchFamily="34" charset="0"/>
                        </a:rPr>
                        <a:t>MONDAY</a:t>
                      </a:r>
                    </a:p>
                  </a:txBody>
                  <a:tcPr/>
                </a:tc>
                <a:tc>
                  <a:txBody>
                    <a:bodyPr/>
                    <a:lstStyle/>
                    <a:p>
                      <a:pPr algn="ctr"/>
                      <a:r>
                        <a:rPr lang="en-US" sz="1800"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Darryl Cruz</a:t>
                      </a:r>
                    </a:p>
                    <a:p>
                      <a:pPr algn="ctr"/>
                      <a:r>
                        <a:rPr lang="en-US" sz="1200" baseline="0" dirty="0">
                          <a:latin typeface="Arial Narrow" panose="020B0606020202030204" pitchFamily="34" charset="0"/>
                        </a:rPr>
                        <a:t>Rm. 204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8:30 – 10:30 am</a:t>
                      </a:r>
                    </a:p>
                    <a:p>
                      <a:pPr algn="ctr"/>
                      <a:r>
                        <a:rPr lang="en-US" sz="1200" dirty="0">
                          <a:latin typeface="Arial Narrow" panose="020B0606020202030204" pitchFamily="34" charset="0"/>
                        </a:rPr>
                        <a:t>Ms. Alex Rosales</a:t>
                      </a:r>
                    </a:p>
                    <a:p>
                      <a:pPr algn="ctr"/>
                      <a:r>
                        <a:rPr lang="en-US" sz="1200" dirty="0">
                          <a:latin typeface="Arial Narrow" panose="020B0606020202030204" pitchFamily="34" charset="0"/>
                        </a:rPr>
                        <a:t>B Court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 James </a:t>
                      </a:r>
                      <a:r>
                        <a:rPr lang="en-US" sz="1200" dirty="0" err="1">
                          <a:latin typeface="Arial Narrow" panose="020B0606020202030204" pitchFamily="34" charset="0"/>
                        </a:rPr>
                        <a:t>Dimla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202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10:00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Sherylle</a:t>
                      </a:r>
                      <a:r>
                        <a:rPr lang="en-US" sz="1200" baseline="0" dirty="0">
                          <a:latin typeface="Arial Narrow" panose="020B0606020202030204" pitchFamily="34" charset="0"/>
                        </a:rPr>
                        <a:t> </a:t>
                      </a:r>
                      <a:r>
                        <a:rPr lang="en-US" sz="1200" baseline="0" dirty="0" err="1">
                          <a:latin typeface="Arial Narrow" panose="020B0606020202030204" pitchFamily="34" charset="0"/>
                        </a:rPr>
                        <a:t>Laxamana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SCILAB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 </a:t>
                      </a:r>
                      <a:r>
                        <a:rPr lang="en-US" sz="1200" dirty="0" err="1">
                          <a:latin typeface="Arial Narrow" panose="020B0606020202030204" pitchFamily="34" charset="0"/>
                        </a:rPr>
                        <a:t>Collyn</a:t>
                      </a:r>
                      <a:r>
                        <a:rPr lang="en-US" sz="1200" baseline="0" dirty="0">
                          <a:latin typeface="Arial Narrow" panose="020B0606020202030204" pitchFamily="34" charset="0"/>
                        </a:rPr>
                        <a:t> Simon</a:t>
                      </a:r>
                    </a:p>
                    <a:p>
                      <a:pPr algn="ctr"/>
                      <a:r>
                        <a:rPr lang="en-US" sz="1200" baseline="0" dirty="0">
                          <a:latin typeface="Arial Narrow" panose="020B0606020202030204" pitchFamily="34" charset="0"/>
                        </a:rPr>
                        <a:t>B Court</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a:t>
                      </a:r>
                      <a:r>
                        <a:rPr lang="en-US" sz="1200" baseline="0" dirty="0" err="1">
                          <a:latin typeface="Arial Narrow" panose="020B0606020202030204" pitchFamily="34" charset="0"/>
                        </a:rPr>
                        <a:t>Johne</a:t>
                      </a:r>
                      <a:r>
                        <a:rPr lang="en-US" sz="1200" baseline="0" dirty="0">
                          <a:latin typeface="Arial Narrow" panose="020B0606020202030204" pitchFamily="34" charset="0"/>
                        </a:rPr>
                        <a:t> Felix</a:t>
                      </a:r>
                    </a:p>
                    <a:p>
                      <a:pPr algn="ctr"/>
                      <a:r>
                        <a:rPr lang="en-US" sz="1200" baseline="0" dirty="0">
                          <a:latin typeface="Arial Narrow" panose="020B0606020202030204" pitchFamily="34" charset="0"/>
                        </a:rPr>
                        <a:t>HRLAB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4:00 – 7:00 pm</a:t>
                      </a:r>
                    </a:p>
                    <a:p>
                      <a:pPr algn="ctr"/>
                      <a:r>
                        <a:rPr lang="en-US" sz="1200" dirty="0">
                          <a:latin typeface="Arial Narrow" panose="020B0606020202030204" pitchFamily="34" charset="0"/>
                        </a:rPr>
                        <a:t>Ms.</a:t>
                      </a:r>
                      <a:r>
                        <a:rPr lang="en-US" sz="1200" baseline="0" dirty="0">
                          <a:latin typeface="Arial Narrow" panose="020B0606020202030204" pitchFamily="34" charset="0"/>
                        </a:rPr>
                        <a:t> Cassie Salazar</a:t>
                      </a:r>
                    </a:p>
                    <a:p>
                      <a:pPr algn="ctr"/>
                      <a:r>
                        <a:rPr lang="en-US" sz="1200" baseline="0" dirty="0">
                          <a:latin typeface="Arial Narrow" panose="020B0606020202030204" pitchFamily="34" charset="0"/>
                        </a:rPr>
                        <a:t>Rm. 201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6" name="Rectangle 35">
            <a:extLst>
              <a:ext uri="{FF2B5EF4-FFF2-40B4-BE49-F238E27FC236}">
                <a16:creationId xmlns:a16="http://schemas.microsoft.com/office/drawing/2014/main" xmlns="" id="{3904AA6C-79A6-491A-BF96-881A252F1041}"/>
              </a:ext>
            </a:extLst>
          </p:cNvPr>
          <p:cNvSpPr/>
          <p:nvPr/>
        </p:nvSpPr>
        <p:spPr>
          <a:xfrm>
            <a:off x="800636" y="4018208"/>
            <a:ext cx="1790163" cy="6254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xmlns="" id="{4CB6AEE3-584B-4A63-9C9B-D5E8F107C29C}"/>
              </a:ext>
            </a:extLst>
          </p:cNvPr>
          <p:cNvGrpSpPr/>
          <p:nvPr/>
        </p:nvGrpSpPr>
        <p:grpSpPr>
          <a:xfrm>
            <a:off x="11281894" y="158122"/>
            <a:ext cx="618186" cy="537338"/>
            <a:chOff x="2137893" y="3429000"/>
            <a:chExt cx="1068946" cy="833551"/>
          </a:xfrm>
          <a:solidFill>
            <a:schemeClr val="bg1"/>
          </a:solidFill>
        </p:grpSpPr>
        <p:sp>
          <p:nvSpPr>
            <p:cNvPr id="39" name="Flowchart: Terminator 38">
              <a:hlinkClick r:id="rId9" action="ppaction://hlinksldjump"/>
              <a:extLst>
                <a:ext uri="{FF2B5EF4-FFF2-40B4-BE49-F238E27FC236}">
                  <a16:creationId xmlns:a16="http://schemas.microsoft.com/office/drawing/2014/main" xmlns="" id="{0912B907-85E4-4BD0-8A2D-0614510AF29F}"/>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Terminator 40">
              <a:hlinkClick r:id="rId9" action="ppaction://hlinksldjump"/>
              <a:extLst>
                <a:ext uri="{FF2B5EF4-FFF2-40B4-BE49-F238E27FC236}">
                  <a16:creationId xmlns:a16="http://schemas.microsoft.com/office/drawing/2014/main" xmlns="" id="{25EBD145-2412-4C06-895F-6757D981E960}"/>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Terminator 41">
              <a:hlinkClick r:id="rId9" action="ppaction://hlinksldjump"/>
              <a:extLst>
                <a:ext uri="{FF2B5EF4-FFF2-40B4-BE49-F238E27FC236}">
                  <a16:creationId xmlns:a16="http://schemas.microsoft.com/office/drawing/2014/main" xmlns="" id="{2E14728E-6539-499A-8DC9-8B4B3295DD2C}"/>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292167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8122"/>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ANNEX</a:t>
                </a:r>
              </a:p>
            </p:txBody>
          </p:sp>
          <p:sp>
            <p:nvSpPr>
              <p:cNvPr id="21" name="Isosceles Triangle 20">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RM 204</a:t>
                </a:r>
              </a:p>
            </p:txBody>
          </p:sp>
          <p:sp>
            <p:nvSpPr>
              <p:cNvPr id="35" name="Isosceles Triangle 34">
                <a:hlinkClick r:id="rId8"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sz="1800" dirty="0">
                          <a:latin typeface="Arial Rounded MT Bold" panose="020F0704030504030204" pitchFamily="34" charset="0"/>
                        </a:rPr>
                        <a:t>MONDAY</a:t>
                      </a:r>
                    </a:p>
                  </a:txBody>
                  <a:tcPr/>
                </a:tc>
                <a:tc>
                  <a:txBody>
                    <a:bodyPr/>
                    <a:lstStyle/>
                    <a:p>
                      <a:pPr algn="ctr"/>
                      <a:r>
                        <a:rPr lang="en-US" sz="1800"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Darryl Cruz</a:t>
                      </a:r>
                    </a:p>
                    <a:p>
                      <a:pPr algn="ctr"/>
                      <a:r>
                        <a:rPr lang="en-US" sz="1200" baseline="0" dirty="0">
                          <a:latin typeface="Arial Narrow" panose="020B0606020202030204" pitchFamily="34" charset="0"/>
                        </a:rPr>
                        <a:t>Rm. 204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8:30 – 10:30 am</a:t>
                      </a:r>
                    </a:p>
                    <a:p>
                      <a:pPr algn="ctr"/>
                      <a:r>
                        <a:rPr lang="en-US" sz="1200" dirty="0">
                          <a:latin typeface="Arial Narrow" panose="020B0606020202030204" pitchFamily="34" charset="0"/>
                        </a:rPr>
                        <a:t>Ms. Alex Rosales</a:t>
                      </a:r>
                    </a:p>
                    <a:p>
                      <a:pPr algn="ctr"/>
                      <a:r>
                        <a:rPr lang="en-US" sz="1200" dirty="0">
                          <a:latin typeface="Arial Narrow" panose="020B0606020202030204" pitchFamily="34" charset="0"/>
                        </a:rPr>
                        <a:t>B Court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 James </a:t>
                      </a:r>
                      <a:r>
                        <a:rPr lang="en-US" sz="1200" dirty="0" err="1">
                          <a:latin typeface="Arial Narrow" panose="020B0606020202030204" pitchFamily="34" charset="0"/>
                        </a:rPr>
                        <a:t>Dimla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202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10:00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Sherylle</a:t>
                      </a:r>
                      <a:r>
                        <a:rPr lang="en-US" sz="1200" baseline="0" dirty="0">
                          <a:latin typeface="Arial Narrow" panose="020B0606020202030204" pitchFamily="34" charset="0"/>
                        </a:rPr>
                        <a:t> </a:t>
                      </a:r>
                      <a:r>
                        <a:rPr lang="en-US" sz="1200" baseline="0" dirty="0" err="1">
                          <a:latin typeface="Arial Narrow" panose="020B0606020202030204" pitchFamily="34" charset="0"/>
                        </a:rPr>
                        <a:t>Laxamana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SCILAB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 </a:t>
                      </a:r>
                      <a:r>
                        <a:rPr lang="en-US" sz="1200" dirty="0" err="1">
                          <a:latin typeface="Arial Narrow" panose="020B0606020202030204" pitchFamily="34" charset="0"/>
                        </a:rPr>
                        <a:t>Collyn</a:t>
                      </a:r>
                      <a:r>
                        <a:rPr lang="en-US" sz="1200" baseline="0" dirty="0">
                          <a:latin typeface="Arial Narrow" panose="020B0606020202030204" pitchFamily="34" charset="0"/>
                        </a:rPr>
                        <a:t> Simon</a:t>
                      </a:r>
                    </a:p>
                    <a:p>
                      <a:pPr algn="ctr"/>
                      <a:r>
                        <a:rPr lang="en-US" sz="1200" baseline="0" dirty="0">
                          <a:latin typeface="Arial Narrow" panose="020B0606020202030204" pitchFamily="34" charset="0"/>
                        </a:rPr>
                        <a:t>B Court</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a:t>
                      </a:r>
                      <a:r>
                        <a:rPr lang="en-US" sz="1200" baseline="0" dirty="0" err="1">
                          <a:latin typeface="Arial Narrow" panose="020B0606020202030204" pitchFamily="34" charset="0"/>
                        </a:rPr>
                        <a:t>Johne</a:t>
                      </a:r>
                      <a:r>
                        <a:rPr lang="en-US" sz="1200" baseline="0" dirty="0">
                          <a:latin typeface="Arial Narrow" panose="020B0606020202030204" pitchFamily="34" charset="0"/>
                        </a:rPr>
                        <a:t> Felix</a:t>
                      </a:r>
                    </a:p>
                    <a:p>
                      <a:pPr algn="ctr"/>
                      <a:r>
                        <a:rPr lang="en-US" sz="1200" baseline="0" dirty="0">
                          <a:latin typeface="Arial Narrow" panose="020B0606020202030204" pitchFamily="34" charset="0"/>
                        </a:rPr>
                        <a:t>HRLAB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4:00 – 7:00 pm</a:t>
                      </a:r>
                    </a:p>
                    <a:p>
                      <a:pPr algn="ctr"/>
                      <a:r>
                        <a:rPr lang="en-US" sz="1200" dirty="0">
                          <a:latin typeface="Arial Narrow" panose="020B0606020202030204" pitchFamily="34" charset="0"/>
                        </a:rPr>
                        <a:t>Ms.</a:t>
                      </a:r>
                      <a:r>
                        <a:rPr lang="en-US" sz="1200" baseline="0" dirty="0">
                          <a:latin typeface="Arial Narrow" panose="020B0606020202030204" pitchFamily="34" charset="0"/>
                        </a:rPr>
                        <a:t> Cassie Salazar</a:t>
                      </a:r>
                    </a:p>
                    <a:p>
                      <a:pPr algn="ctr"/>
                      <a:r>
                        <a:rPr lang="en-US" sz="1200" baseline="0" dirty="0">
                          <a:latin typeface="Arial Narrow" panose="020B0606020202030204" pitchFamily="34" charset="0"/>
                        </a:rPr>
                        <a:t>Rm. 201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sp>
        <p:nvSpPr>
          <p:cNvPr id="40" name="Rectangle 39">
            <a:hlinkClick r:id="rId9" action="ppaction://hlinksldjump"/>
          </p:cNvPr>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6" name="Group 35">
            <a:extLst>
              <a:ext uri="{FF2B5EF4-FFF2-40B4-BE49-F238E27FC236}">
                <a16:creationId xmlns:a16="http://schemas.microsoft.com/office/drawing/2014/main" xmlns="" id="{83192C56-8CAE-4E58-A590-D05107342323}"/>
              </a:ext>
            </a:extLst>
          </p:cNvPr>
          <p:cNvGrpSpPr/>
          <p:nvPr/>
        </p:nvGrpSpPr>
        <p:grpSpPr>
          <a:xfrm>
            <a:off x="9425537" y="-1"/>
            <a:ext cx="2777088" cy="4572001"/>
            <a:chOff x="9425537" y="-1"/>
            <a:chExt cx="2777088" cy="4572001"/>
          </a:xfrm>
        </p:grpSpPr>
        <p:sp>
          <p:nvSpPr>
            <p:cNvPr id="37" name="Rectangle 36">
              <a:extLst>
                <a:ext uri="{FF2B5EF4-FFF2-40B4-BE49-F238E27FC236}">
                  <a16:creationId xmlns:a16="http://schemas.microsoft.com/office/drawing/2014/main" xmlns="" id="{29C5D8B6-640B-4AFA-9770-9D9BB820061E}"/>
                </a:ext>
              </a:extLst>
            </p:cNvPr>
            <p:cNvSpPr/>
            <p:nvPr/>
          </p:nvSpPr>
          <p:spPr>
            <a:xfrm>
              <a:off x="9427335" y="-1"/>
              <a:ext cx="2764665" cy="457200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xmlns="" id="{B7FD7302-B520-4193-B9D5-2C11B48609E2}"/>
                </a:ext>
              </a:extLst>
            </p:cNvPr>
            <p:cNvGrpSpPr/>
            <p:nvPr/>
          </p:nvGrpSpPr>
          <p:grpSpPr>
            <a:xfrm>
              <a:off x="9615852" y="150457"/>
              <a:ext cx="618186" cy="537338"/>
              <a:chOff x="2137893" y="3429000"/>
              <a:chExt cx="1068946" cy="833551"/>
            </a:xfrm>
            <a:solidFill>
              <a:schemeClr val="bg1"/>
            </a:solidFill>
          </p:grpSpPr>
          <p:sp>
            <p:nvSpPr>
              <p:cNvPr id="47" name="Flowchart: Terminator 46">
                <a:extLst>
                  <a:ext uri="{FF2B5EF4-FFF2-40B4-BE49-F238E27FC236}">
                    <a16:creationId xmlns:a16="http://schemas.microsoft.com/office/drawing/2014/main" xmlns="" id="{4E59017E-851B-48FE-B67F-A9F57EA013C1}"/>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Terminator 47">
                <a:extLst>
                  <a:ext uri="{FF2B5EF4-FFF2-40B4-BE49-F238E27FC236}">
                    <a16:creationId xmlns:a16="http://schemas.microsoft.com/office/drawing/2014/main" xmlns="" id="{6CE5A9D8-320A-4F79-A682-9E2683FFEE75}"/>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Terminator 48">
                <a:extLst>
                  <a:ext uri="{FF2B5EF4-FFF2-40B4-BE49-F238E27FC236}">
                    <a16:creationId xmlns:a16="http://schemas.microsoft.com/office/drawing/2014/main" xmlns="" id="{84F27FB9-9035-426D-83D7-2188AC49C8B9}"/>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xmlns="" id="{E6848901-6F0B-44E1-B474-887A0644C3DB}"/>
                </a:ext>
              </a:extLst>
            </p:cNvPr>
            <p:cNvGrpSpPr/>
            <p:nvPr/>
          </p:nvGrpSpPr>
          <p:grpSpPr>
            <a:xfrm>
              <a:off x="9437825" y="940848"/>
              <a:ext cx="2764800" cy="720000"/>
              <a:chOff x="9437825" y="940848"/>
              <a:chExt cx="2764800" cy="720000"/>
            </a:xfrm>
          </p:grpSpPr>
          <p:sp>
            <p:nvSpPr>
              <p:cNvPr id="45" name="Rectangle 44">
                <a:extLst>
                  <a:ext uri="{FF2B5EF4-FFF2-40B4-BE49-F238E27FC236}">
                    <a16:creationId xmlns:a16="http://schemas.microsoft.com/office/drawing/2014/main" xmlns="" id="{C473451E-EB65-4148-8448-BE76D5CB65FE}"/>
                  </a:ext>
                </a:extLst>
              </p:cNvPr>
              <p:cNvSpPr/>
              <p:nvPr/>
            </p:nvSpPr>
            <p:spPr>
              <a:xfrm>
                <a:off x="9437825" y="940848"/>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dirty="0">
                    <a:latin typeface="Cooper Black" panose="0208090404030B020404" pitchFamily="18" charset="0"/>
                  </a:rPr>
                  <a:t>ABOUT</a:t>
                </a:r>
              </a:p>
            </p:txBody>
          </p:sp>
          <p:pic>
            <p:nvPicPr>
              <p:cNvPr id="46" name="Picture 2" descr="Questions sign #AD , #Paid, #Ad, #sign, #Questions | Question sign ...">
                <a:extLst>
                  <a:ext uri="{FF2B5EF4-FFF2-40B4-BE49-F238E27FC236}">
                    <a16:creationId xmlns:a16="http://schemas.microsoft.com/office/drawing/2014/main" xmlns="" id="{BB86400D-A11F-4891-8B3E-A2AB1D604915}"/>
                  </a:ext>
                </a:extLst>
              </p:cNvPr>
              <p:cNvPicPr>
                <a:picLocks noChangeAspect="1" noChangeArrowheads="1"/>
              </p:cNvPicPr>
              <p:nvPr/>
            </p:nvPicPr>
            <p:blipFill>
              <a:blip r:embed="rId11" cstate="print">
                <a:biLevel thresh="25000"/>
                <a:extLst>
                  <a:ext uri="{28A0092B-C50C-407E-A947-70E740481C1C}">
                    <a14:useLocalDpi xmlns:a14="http://schemas.microsoft.com/office/drawing/2010/main" val="0"/>
                  </a:ext>
                </a:extLst>
              </a:blip>
              <a:srcRect/>
              <a:stretch>
                <a:fillRect/>
              </a:stretch>
            </p:blipFill>
            <p:spPr bwMode="auto">
              <a:xfrm>
                <a:off x="9493153" y="1059511"/>
                <a:ext cx="449227" cy="4492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 name="Group 41">
              <a:extLst>
                <a:ext uri="{FF2B5EF4-FFF2-40B4-BE49-F238E27FC236}">
                  <a16:creationId xmlns:a16="http://schemas.microsoft.com/office/drawing/2014/main" xmlns="" id="{2C05D0E0-07D9-4555-B5B8-B6A4F64BE731}"/>
                </a:ext>
              </a:extLst>
            </p:cNvPr>
            <p:cNvGrpSpPr/>
            <p:nvPr/>
          </p:nvGrpSpPr>
          <p:grpSpPr>
            <a:xfrm>
              <a:off x="9425537" y="1675122"/>
              <a:ext cx="2777088" cy="720000"/>
              <a:chOff x="9425537" y="1675122"/>
              <a:chExt cx="2777088" cy="720000"/>
            </a:xfrm>
          </p:grpSpPr>
          <p:sp>
            <p:nvSpPr>
              <p:cNvPr id="43" name="Rectangle 42">
                <a:hlinkClick r:id="rId12" action="ppaction://hlinksldjump"/>
                <a:extLst>
                  <a:ext uri="{FF2B5EF4-FFF2-40B4-BE49-F238E27FC236}">
                    <a16:creationId xmlns:a16="http://schemas.microsoft.com/office/drawing/2014/main" xmlns="" id="{B77D9A44-F198-4E7F-9CC6-F14297A6FF8D}"/>
                  </a:ext>
                </a:extLst>
              </p:cNvPr>
              <p:cNvSpPr/>
              <p:nvPr/>
            </p:nvSpPr>
            <p:spPr>
              <a:xfrm>
                <a:off x="9437825" y="1675122"/>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oper Black" panose="0208090404030B020404" pitchFamily="18" charset="0"/>
                  </a:rPr>
                  <a:t>          LOG OUT</a:t>
                </a:r>
              </a:p>
            </p:txBody>
          </p:sp>
          <p:pic>
            <p:nvPicPr>
              <p:cNvPr id="44" name="Picture 8" descr="Power-off2 PNG, SVG Clip art for Web - Download Clip Art, PNG Icon Arts">
                <a:hlinkClick r:id="rId12" action="ppaction://hlinksldjump"/>
                <a:extLst>
                  <a:ext uri="{FF2B5EF4-FFF2-40B4-BE49-F238E27FC236}">
                    <a16:creationId xmlns:a16="http://schemas.microsoft.com/office/drawing/2014/main" xmlns="" id="{327698F5-F422-4BB7-8884-5AE2D06EC473}"/>
                  </a:ext>
                </a:extLst>
              </p:cNvPr>
              <p:cNvPicPr>
                <a:picLocks noChangeAspect="1" noChangeArrowheads="1"/>
              </p:cNvPicPr>
              <p:nvPr/>
            </p:nvPicPr>
            <p:blipFill>
              <a:blip r:embed="rId13" cstate="print">
                <a:biLevel thresh="25000"/>
                <a:extLst>
                  <a:ext uri="{28A0092B-C50C-407E-A947-70E740481C1C}">
                    <a14:useLocalDpi xmlns:a14="http://schemas.microsoft.com/office/drawing/2010/main" val="0"/>
                  </a:ext>
                </a:extLst>
              </a:blip>
              <a:srcRect/>
              <a:stretch>
                <a:fillRect/>
              </a:stretch>
            </p:blipFill>
            <p:spPr bwMode="auto">
              <a:xfrm>
                <a:off x="9425537" y="1714658"/>
                <a:ext cx="640928" cy="640928"/>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71369663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8122"/>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sp>
            <p:nvSpPr>
              <p:cNvPr id="21" name="Isosceles Triangle 20">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HRLAB 1</a:t>
                </a:r>
              </a:p>
            </p:txBody>
          </p:sp>
          <p:sp>
            <p:nvSpPr>
              <p:cNvPr id="35" name="Isosceles Triangle 34">
                <a:hlinkClick r:id="rId8"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358919510"/>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sz="1800" dirty="0">
                          <a:latin typeface="Arial Rounded MT Bold" panose="020F0704030504030204" pitchFamily="34" charset="0"/>
                        </a:rPr>
                        <a:t>MONDAY</a:t>
                      </a:r>
                    </a:p>
                  </a:txBody>
                  <a:tcPr/>
                </a:tc>
                <a:tc>
                  <a:txBody>
                    <a:bodyPr/>
                    <a:lstStyle/>
                    <a:p>
                      <a:pPr algn="ctr"/>
                      <a:r>
                        <a:rPr lang="en-US" sz="1800"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Darryl Cruz</a:t>
                      </a:r>
                    </a:p>
                    <a:p>
                      <a:pPr algn="ctr"/>
                      <a:r>
                        <a:rPr lang="en-US" sz="1200" baseline="0" dirty="0">
                          <a:latin typeface="Arial Narrow" panose="020B0606020202030204" pitchFamily="34" charset="0"/>
                        </a:rPr>
                        <a:t>Rm. 204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8:30 – 10:30 am</a:t>
                      </a:r>
                    </a:p>
                    <a:p>
                      <a:pPr algn="ctr"/>
                      <a:r>
                        <a:rPr lang="en-US" sz="1200" dirty="0">
                          <a:latin typeface="Arial Narrow" panose="020B0606020202030204" pitchFamily="34" charset="0"/>
                        </a:rPr>
                        <a:t>Ms. Alex Rosales</a:t>
                      </a:r>
                    </a:p>
                    <a:p>
                      <a:pPr algn="ctr"/>
                      <a:r>
                        <a:rPr lang="en-US" sz="1200" dirty="0">
                          <a:latin typeface="Arial Narrow" panose="020B0606020202030204" pitchFamily="34" charset="0"/>
                        </a:rPr>
                        <a:t>B Court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 James </a:t>
                      </a:r>
                      <a:r>
                        <a:rPr lang="en-US" sz="1200" dirty="0" err="1">
                          <a:latin typeface="Arial Narrow" panose="020B0606020202030204" pitchFamily="34" charset="0"/>
                        </a:rPr>
                        <a:t>Dimla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202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10:00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Sherylle</a:t>
                      </a:r>
                      <a:r>
                        <a:rPr lang="en-US" sz="1200" baseline="0" dirty="0">
                          <a:latin typeface="Arial Narrow" panose="020B0606020202030204" pitchFamily="34" charset="0"/>
                        </a:rPr>
                        <a:t> </a:t>
                      </a:r>
                      <a:r>
                        <a:rPr lang="en-US" sz="1200" baseline="0" dirty="0" err="1">
                          <a:latin typeface="Arial Narrow" panose="020B0606020202030204" pitchFamily="34" charset="0"/>
                        </a:rPr>
                        <a:t>Laxamana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SCILAB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 </a:t>
                      </a:r>
                      <a:r>
                        <a:rPr lang="en-US" sz="1200" dirty="0" err="1">
                          <a:latin typeface="Arial Narrow" panose="020B0606020202030204" pitchFamily="34" charset="0"/>
                        </a:rPr>
                        <a:t>Collyn</a:t>
                      </a:r>
                      <a:r>
                        <a:rPr lang="en-US" sz="1200" baseline="0" dirty="0">
                          <a:latin typeface="Arial Narrow" panose="020B0606020202030204" pitchFamily="34" charset="0"/>
                        </a:rPr>
                        <a:t> Simon</a:t>
                      </a:r>
                    </a:p>
                    <a:p>
                      <a:pPr algn="ctr"/>
                      <a:r>
                        <a:rPr lang="en-US" sz="1200" baseline="0" dirty="0">
                          <a:latin typeface="Arial Narrow" panose="020B0606020202030204" pitchFamily="34" charset="0"/>
                        </a:rPr>
                        <a:t>B Court</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a:t>
                      </a:r>
                      <a:r>
                        <a:rPr lang="en-US" sz="1200" baseline="0" dirty="0" err="1">
                          <a:latin typeface="Arial Narrow" panose="020B0606020202030204" pitchFamily="34" charset="0"/>
                        </a:rPr>
                        <a:t>Johne</a:t>
                      </a:r>
                      <a:r>
                        <a:rPr lang="en-US" sz="1200" baseline="0" dirty="0">
                          <a:latin typeface="Arial Narrow" panose="020B0606020202030204" pitchFamily="34" charset="0"/>
                        </a:rPr>
                        <a:t> Felix</a:t>
                      </a:r>
                    </a:p>
                    <a:p>
                      <a:pPr algn="ctr"/>
                      <a:r>
                        <a:rPr lang="en-US" sz="1200" baseline="0" dirty="0">
                          <a:latin typeface="Arial Narrow" panose="020B0606020202030204" pitchFamily="34" charset="0"/>
                        </a:rPr>
                        <a:t>HRLAB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4:00 – 7:00 pm</a:t>
                      </a:r>
                    </a:p>
                    <a:p>
                      <a:pPr algn="ctr"/>
                      <a:r>
                        <a:rPr lang="en-US" sz="1200" dirty="0">
                          <a:latin typeface="Arial Narrow" panose="020B0606020202030204" pitchFamily="34" charset="0"/>
                        </a:rPr>
                        <a:t>Ms.</a:t>
                      </a:r>
                      <a:r>
                        <a:rPr lang="en-US" sz="1200" baseline="0" dirty="0">
                          <a:latin typeface="Arial Narrow" panose="020B0606020202030204" pitchFamily="34" charset="0"/>
                        </a:rPr>
                        <a:t> Cassie Salazar</a:t>
                      </a:r>
                    </a:p>
                    <a:p>
                      <a:pPr algn="ctr"/>
                      <a:r>
                        <a:rPr lang="en-US" sz="1200" baseline="0" dirty="0">
                          <a:latin typeface="Arial Narrow" panose="020B0606020202030204" pitchFamily="34" charset="0"/>
                        </a:rPr>
                        <a:t>Rm. 201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582718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2479183" y="442308"/>
            <a:ext cx="7233634" cy="1015663"/>
          </a:xfrm>
          <a:prstGeom prst="rect">
            <a:avLst/>
          </a:prstGeom>
          <a:noFill/>
        </p:spPr>
        <p:txBody>
          <a:bodyPr wrap="square" rtlCol="0">
            <a:spAutoFit/>
          </a:bodyPr>
          <a:lstStyle/>
          <a:p>
            <a:pPr algn="ctr"/>
            <a:r>
              <a:rPr lang="en-US" sz="6000" b="1" i="1" dirty="0" smtClean="0">
                <a:solidFill>
                  <a:schemeClr val="bg1"/>
                </a:solidFill>
                <a:latin typeface="Comic Sans MS" panose="030F0702030302020204" pitchFamily="66" charset="0"/>
              </a:rPr>
              <a:t>WELCOME!</a:t>
            </a:r>
            <a:endParaRPr lang="en-US" sz="6000" b="1" i="1" dirty="0">
              <a:solidFill>
                <a:schemeClr val="bg1"/>
              </a:solidFill>
              <a:latin typeface="Comic Sans MS" panose="030F0702030302020204" pitchFamily="66" charset="0"/>
            </a:endParaRPr>
          </a:p>
        </p:txBody>
      </p:sp>
      <p:sp>
        <p:nvSpPr>
          <p:cNvPr id="7" name="TextBox 6"/>
          <p:cNvSpPr txBox="1"/>
          <p:nvPr/>
        </p:nvSpPr>
        <p:spPr>
          <a:xfrm>
            <a:off x="2479183" y="3353483"/>
            <a:ext cx="3434367" cy="584775"/>
          </a:xfrm>
          <a:prstGeom prst="rect">
            <a:avLst/>
          </a:prstGeom>
          <a:noFill/>
        </p:spPr>
        <p:txBody>
          <a:bodyPr wrap="square" rtlCol="0">
            <a:spAutoFit/>
          </a:bodyPr>
          <a:lstStyle/>
          <a:p>
            <a:pPr algn="ctr"/>
            <a:r>
              <a:rPr lang="en-US" sz="3000" b="1" i="1" dirty="0">
                <a:solidFill>
                  <a:schemeClr val="bg1"/>
                </a:solidFill>
                <a:latin typeface="Comic Sans MS" panose="030F0702030302020204" pitchFamily="66" charset="0"/>
              </a:rPr>
              <a:t>Password</a:t>
            </a:r>
            <a:r>
              <a:rPr lang="en-US" sz="3200" b="1" i="1" dirty="0">
                <a:solidFill>
                  <a:schemeClr val="bg1"/>
                </a:solidFill>
                <a:latin typeface="Comic Sans MS" panose="030F0702030302020204" pitchFamily="66" charset="0"/>
              </a:rPr>
              <a:t> :</a:t>
            </a:r>
          </a:p>
        </p:txBody>
      </p:sp>
      <p:sp>
        <p:nvSpPr>
          <p:cNvPr id="6" name="TextBox 5"/>
          <p:cNvSpPr txBox="1"/>
          <p:nvPr/>
        </p:nvSpPr>
        <p:spPr>
          <a:xfrm>
            <a:off x="2419352" y="1729065"/>
            <a:ext cx="3434367" cy="584775"/>
          </a:xfrm>
          <a:prstGeom prst="rect">
            <a:avLst/>
          </a:prstGeom>
          <a:noFill/>
        </p:spPr>
        <p:txBody>
          <a:bodyPr wrap="square" rtlCol="0">
            <a:spAutoFit/>
          </a:bodyPr>
          <a:lstStyle/>
          <a:p>
            <a:pPr algn="ctr"/>
            <a:r>
              <a:rPr lang="en-US" sz="3000" b="1" i="1" dirty="0">
                <a:solidFill>
                  <a:schemeClr val="bg1"/>
                </a:solidFill>
                <a:latin typeface="Comic Sans MS" panose="030F0702030302020204" pitchFamily="66" charset="0"/>
              </a:rPr>
              <a:t>Username</a:t>
            </a:r>
            <a:r>
              <a:rPr lang="en-US" sz="3200" b="1" i="1" dirty="0">
                <a:solidFill>
                  <a:schemeClr val="bg1"/>
                </a:solidFill>
                <a:latin typeface="Comic Sans MS" panose="030F0702030302020204" pitchFamily="66" charset="0"/>
              </a:rPr>
              <a:t> :</a:t>
            </a:r>
          </a:p>
        </p:txBody>
      </p:sp>
      <p:sp>
        <p:nvSpPr>
          <p:cNvPr id="8" name="Rectangle 7"/>
          <p:cNvSpPr/>
          <p:nvPr/>
        </p:nvSpPr>
        <p:spPr>
          <a:xfrm>
            <a:off x="4372648" y="2313840"/>
            <a:ext cx="5400000" cy="592520"/>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a:latin typeface="Arial Rounded MT Bold" panose="020F0704030504030204" pitchFamily="34" charset="0"/>
              </a:rPr>
              <a:t>rielle12_00</a:t>
            </a:r>
          </a:p>
        </p:txBody>
      </p:sp>
      <p:sp>
        <p:nvSpPr>
          <p:cNvPr id="10" name="Rectangle 9"/>
          <p:cNvSpPr/>
          <p:nvPr/>
        </p:nvSpPr>
        <p:spPr>
          <a:xfrm>
            <a:off x="4432479" y="3946003"/>
            <a:ext cx="5400000" cy="592520"/>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a:latin typeface="Arial Rounded MT Bold" panose="020F0704030504030204" pitchFamily="34" charset="0"/>
              </a:rPr>
              <a:t>00000</a:t>
            </a:r>
          </a:p>
        </p:txBody>
      </p:sp>
      <p:grpSp>
        <p:nvGrpSpPr>
          <p:cNvPr id="15" name="Group 14"/>
          <p:cNvGrpSpPr/>
          <p:nvPr/>
        </p:nvGrpSpPr>
        <p:grpSpPr>
          <a:xfrm>
            <a:off x="8309594" y="4623232"/>
            <a:ext cx="1522885" cy="276999"/>
            <a:chOff x="8309594" y="4623232"/>
            <a:chExt cx="1522885" cy="276999"/>
          </a:xfrm>
        </p:grpSpPr>
        <p:sp>
          <p:nvSpPr>
            <p:cNvPr id="12" name="Rectangle 11"/>
            <p:cNvSpPr/>
            <p:nvPr/>
          </p:nvSpPr>
          <p:spPr>
            <a:xfrm>
              <a:off x="8309594" y="4671731"/>
              <a:ext cx="180000" cy="18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4" name="TextBox 13"/>
            <p:cNvSpPr txBox="1"/>
            <p:nvPr/>
          </p:nvSpPr>
          <p:spPr>
            <a:xfrm>
              <a:off x="8489594" y="4623232"/>
              <a:ext cx="1342885" cy="276999"/>
            </a:xfrm>
            <a:prstGeom prst="rect">
              <a:avLst/>
            </a:prstGeom>
            <a:noFill/>
          </p:spPr>
          <p:txBody>
            <a:bodyPr wrap="square" rtlCol="0">
              <a:spAutoFit/>
            </a:bodyPr>
            <a:lstStyle/>
            <a:p>
              <a:pPr algn="ctr"/>
              <a:r>
                <a:rPr lang="en-US" sz="1200" b="1" i="1" dirty="0">
                  <a:solidFill>
                    <a:schemeClr val="bg1"/>
                  </a:solidFill>
                  <a:latin typeface="Comic Sans MS" panose="030F0702030302020204" pitchFamily="66" charset="0"/>
                </a:rPr>
                <a:t>Show Password</a:t>
              </a:r>
            </a:p>
          </p:txBody>
        </p:sp>
      </p:grpSp>
      <p:sp>
        <p:nvSpPr>
          <p:cNvPr id="16" name="TextBox 15"/>
          <p:cNvSpPr txBox="1"/>
          <p:nvPr/>
        </p:nvSpPr>
        <p:spPr>
          <a:xfrm>
            <a:off x="5064992" y="6341551"/>
            <a:ext cx="2062015" cy="338554"/>
          </a:xfrm>
          <a:prstGeom prst="rect">
            <a:avLst/>
          </a:prstGeom>
          <a:noFill/>
        </p:spPr>
        <p:txBody>
          <a:bodyPr wrap="square" rtlCol="0">
            <a:spAutoFit/>
          </a:bodyPr>
          <a:lstStyle/>
          <a:p>
            <a:pPr algn="ctr"/>
            <a:r>
              <a:rPr lang="en-US" sz="1600" b="1" i="1" u="sng" dirty="0">
                <a:solidFill>
                  <a:srgbClr val="FFFF00"/>
                </a:solidFill>
                <a:latin typeface="Comic Sans MS" panose="030F0702030302020204" pitchFamily="66" charset="0"/>
                <a:hlinkClick r:id="rId3" action="ppaction://hlinksldjump"/>
              </a:rPr>
              <a:t>Forgot password?</a:t>
            </a:r>
            <a:endParaRPr lang="en-US" sz="1600" b="1" i="1" u="sng" dirty="0">
              <a:solidFill>
                <a:srgbClr val="FFFF00"/>
              </a:solidFill>
              <a:latin typeface="Comic Sans MS" panose="030F0702030302020204" pitchFamily="66" charset="0"/>
            </a:endParaRPr>
          </a:p>
        </p:txBody>
      </p:sp>
      <p:sp>
        <p:nvSpPr>
          <p:cNvPr id="11" name="Rectangle 10">
            <a:hlinkClick r:id="rId4" action="ppaction://hlinksldjump"/>
          </p:cNvPr>
          <p:cNvSpPr/>
          <p:nvPr/>
        </p:nvSpPr>
        <p:spPr>
          <a:xfrm>
            <a:off x="3581079" y="5257434"/>
            <a:ext cx="2160000" cy="72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66"/>
                </a:solidFill>
                <a:latin typeface="Cooper Black" panose="0208090404030B020404" pitchFamily="18" charset="0"/>
              </a:rPr>
              <a:t>LOG IN</a:t>
            </a:r>
            <a:endParaRPr lang="en-US" sz="2000" dirty="0">
              <a:solidFill>
                <a:srgbClr val="000066"/>
              </a:solidFill>
              <a:latin typeface="Cooper Black" panose="0208090404030B020404" pitchFamily="18" charset="0"/>
            </a:endParaRPr>
          </a:p>
        </p:txBody>
      </p:sp>
      <p:sp>
        <p:nvSpPr>
          <p:cNvPr id="18" name="Rectangle 17"/>
          <p:cNvSpPr/>
          <p:nvPr/>
        </p:nvSpPr>
        <p:spPr>
          <a:xfrm>
            <a:off x="6450921" y="5253301"/>
            <a:ext cx="2160000" cy="72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latin typeface="Cooper Black" panose="0208090404030B020404" pitchFamily="18" charset="0"/>
              </a:rPr>
              <a:t>CANCEL</a:t>
            </a:r>
          </a:p>
        </p:txBody>
      </p:sp>
      <p:pic>
        <p:nvPicPr>
          <p:cNvPr id="1026" name="Picture 2" descr="Check mark Computer Icons Clip art - green tick png download - 2480* ..."/>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8309594" y="4630173"/>
            <a:ext cx="274950" cy="222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3642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HRLAB 1</a:t>
                </a:r>
              </a:p>
            </p:txBody>
          </p:sp>
          <p:sp>
            <p:nvSpPr>
              <p:cNvPr id="35" name="Isosceles Triangle 34">
                <a:hlinkClick r:id="rId6"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3360432241"/>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sz="1800" dirty="0">
                          <a:latin typeface="Arial Rounded MT Bold" panose="020F0704030504030204" pitchFamily="34" charset="0"/>
                        </a:rPr>
                        <a:t>MONDAY</a:t>
                      </a:r>
                    </a:p>
                  </a:txBody>
                  <a:tcPr/>
                </a:tc>
                <a:tc>
                  <a:txBody>
                    <a:bodyPr/>
                    <a:lstStyle/>
                    <a:p>
                      <a:pPr algn="ctr"/>
                      <a:r>
                        <a:rPr lang="en-US" sz="1800"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Darryl Cruz</a:t>
                      </a:r>
                    </a:p>
                    <a:p>
                      <a:pPr algn="ctr"/>
                      <a:r>
                        <a:rPr lang="en-US" sz="1200" baseline="0" dirty="0">
                          <a:latin typeface="Arial Narrow" panose="020B0606020202030204" pitchFamily="34" charset="0"/>
                        </a:rPr>
                        <a:t>Rm. 204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8:30 – 10:30 am</a:t>
                      </a:r>
                    </a:p>
                    <a:p>
                      <a:pPr algn="ctr"/>
                      <a:r>
                        <a:rPr lang="en-US" sz="1200" dirty="0">
                          <a:latin typeface="Arial Narrow" panose="020B0606020202030204" pitchFamily="34" charset="0"/>
                        </a:rPr>
                        <a:t>Ms. Alex Rosales</a:t>
                      </a:r>
                    </a:p>
                    <a:p>
                      <a:pPr algn="ctr"/>
                      <a:r>
                        <a:rPr lang="en-US" sz="1200" dirty="0">
                          <a:latin typeface="Arial Narrow" panose="020B0606020202030204" pitchFamily="34" charset="0"/>
                        </a:rPr>
                        <a:t>B Court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 James </a:t>
                      </a:r>
                      <a:r>
                        <a:rPr lang="en-US" sz="1200" dirty="0" err="1">
                          <a:latin typeface="Arial Narrow" panose="020B0606020202030204" pitchFamily="34" charset="0"/>
                        </a:rPr>
                        <a:t>Dimla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202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10:00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Sherylle</a:t>
                      </a:r>
                      <a:r>
                        <a:rPr lang="en-US" sz="1200" baseline="0" dirty="0">
                          <a:latin typeface="Arial Narrow" panose="020B0606020202030204" pitchFamily="34" charset="0"/>
                        </a:rPr>
                        <a:t> </a:t>
                      </a:r>
                      <a:r>
                        <a:rPr lang="en-US" sz="1200" baseline="0" dirty="0" err="1">
                          <a:latin typeface="Arial Narrow" panose="020B0606020202030204" pitchFamily="34" charset="0"/>
                        </a:rPr>
                        <a:t>Laxamana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SCILAB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 </a:t>
                      </a:r>
                      <a:r>
                        <a:rPr lang="en-US" sz="1200" dirty="0" err="1">
                          <a:latin typeface="Arial Narrow" panose="020B0606020202030204" pitchFamily="34" charset="0"/>
                        </a:rPr>
                        <a:t>Collyn</a:t>
                      </a:r>
                      <a:r>
                        <a:rPr lang="en-US" sz="1200" baseline="0" dirty="0">
                          <a:latin typeface="Arial Narrow" panose="020B0606020202030204" pitchFamily="34" charset="0"/>
                        </a:rPr>
                        <a:t> Simon</a:t>
                      </a:r>
                    </a:p>
                    <a:p>
                      <a:pPr algn="ctr"/>
                      <a:r>
                        <a:rPr lang="en-US" sz="1200" baseline="0" dirty="0">
                          <a:latin typeface="Arial Narrow" panose="020B0606020202030204" pitchFamily="34" charset="0"/>
                        </a:rPr>
                        <a:t>B Court</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a:t>
                      </a:r>
                      <a:r>
                        <a:rPr lang="en-US" sz="1200" baseline="0" dirty="0" err="1">
                          <a:latin typeface="Arial Narrow" panose="020B0606020202030204" pitchFamily="34" charset="0"/>
                        </a:rPr>
                        <a:t>Johne</a:t>
                      </a:r>
                      <a:r>
                        <a:rPr lang="en-US" sz="1200" baseline="0" dirty="0">
                          <a:latin typeface="Arial Narrow" panose="020B0606020202030204" pitchFamily="34" charset="0"/>
                        </a:rPr>
                        <a:t> Felix</a:t>
                      </a:r>
                    </a:p>
                    <a:p>
                      <a:pPr algn="ctr"/>
                      <a:r>
                        <a:rPr lang="en-US" sz="1200" baseline="0" dirty="0">
                          <a:latin typeface="Arial Narrow" panose="020B0606020202030204" pitchFamily="34" charset="0"/>
                        </a:rPr>
                        <a:t>HRLAB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4:00 – 7:00 pm</a:t>
                      </a:r>
                    </a:p>
                    <a:p>
                      <a:pPr algn="ctr"/>
                      <a:r>
                        <a:rPr lang="en-US" sz="1200" dirty="0">
                          <a:latin typeface="Arial Narrow" panose="020B0606020202030204" pitchFamily="34" charset="0"/>
                        </a:rPr>
                        <a:t>Ms.</a:t>
                      </a:r>
                      <a:r>
                        <a:rPr lang="en-US" sz="1200" baseline="0" dirty="0">
                          <a:latin typeface="Arial Narrow" panose="020B0606020202030204" pitchFamily="34" charset="0"/>
                        </a:rPr>
                        <a:t> Cassie Salazar</a:t>
                      </a:r>
                    </a:p>
                    <a:p>
                      <a:pPr algn="ctr"/>
                      <a:r>
                        <a:rPr lang="en-US" sz="1200" baseline="0" dirty="0">
                          <a:latin typeface="Arial Narrow" panose="020B0606020202030204" pitchFamily="34" charset="0"/>
                        </a:rPr>
                        <a:t>Rm. 201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sp>
        <p:nvSpPr>
          <p:cNvPr id="31" name="Isosceles Triangle 30">
            <a:hlinkClick r:id="rId7" action="ppaction://hlinksldjump"/>
          </p:cNvPr>
          <p:cNvSpPr/>
          <p:nvPr/>
        </p:nvSpPr>
        <p:spPr>
          <a:xfrm>
            <a:off x="5452543" y="2653643"/>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hlinkClick r:id="rId8" action="ppaction://hlinksldjump"/>
          </p:cNvPr>
          <p:cNvSpPr/>
          <p:nvPr/>
        </p:nvSpPr>
        <p:spPr>
          <a:xfrm>
            <a:off x="3054923" y="3000636"/>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ANNEX</a:t>
            </a:r>
          </a:p>
        </p:txBody>
      </p:sp>
      <p:pic>
        <p:nvPicPr>
          <p:cNvPr id="37" name="Picture 3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9" name="Group 38">
            <a:extLst>
              <a:ext uri="{FF2B5EF4-FFF2-40B4-BE49-F238E27FC236}">
                <a16:creationId xmlns:a16="http://schemas.microsoft.com/office/drawing/2014/main" xmlns="" id="{AEB1DFE7-021D-4CE6-8099-80A74002CA58}"/>
              </a:ext>
            </a:extLst>
          </p:cNvPr>
          <p:cNvGrpSpPr/>
          <p:nvPr/>
        </p:nvGrpSpPr>
        <p:grpSpPr>
          <a:xfrm>
            <a:off x="11281894" y="158122"/>
            <a:ext cx="618186" cy="537338"/>
            <a:chOff x="2137893" y="3429000"/>
            <a:chExt cx="1068946" cy="833551"/>
          </a:xfrm>
          <a:solidFill>
            <a:schemeClr val="bg1"/>
          </a:solidFill>
        </p:grpSpPr>
        <p:sp>
          <p:nvSpPr>
            <p:cNvPr id="41" name="Flowchart: Terminator 40">
              <a:hlinkClick r:id="rId10" action="ppaction://hlinksldjump"/>
              <a:extLst>
                <a:ext uri="{FF2B5EF4-FFF2-40B4-BE49-F238E27FC236}">
                  <a16:creationId xmlns:a16="http://schemas.microsoft.com/office/drawing/2014/main" xmlns="" id="{A94D60A1-C451-422E-B52D-DDFBFBEBF942}"/>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Terminator 41">
              <a:hlinkClick r:id="rId10" action="ppaction://hlinksldjump"/>
              <a:extLst>
                <a:ext uri="{FF2B5EF4-FFF2-40B4-BE49-F238E27FC236}">
                  <a16:creationId xmlns:a16="http://schemas.microsoft.com/office/drawing/2014/main" xmlns="" id="{54502A4E-CF8B-48DD-8EB5-F6E96C71BCA0}"/>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Terminator 42">
              <a:hlinkClick r:id="rId10" action="ppaction://hlinksldjump"/>
              <a:extLst>
                <a:ext uri="{FF2B5EF4-FFF2-40B4-BE49-F238E27FC236}">
                  <a16:creationId xmlns:a16="http://schemas.microsoft.com/office/drawing/2014/main" xmlns="" id="{3D0DCBF5-BA4B-400A-85BD-3867752E1340}"/>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9555518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ANNEX</a:t>
                </a:r>
              </a:p>
            </p:txBody>
          </p:sp>
          <p:sp>
            <p:nvSpPr>
              <p:cNvPr id="21" name="Isosceles Triangle 20">
                <a:hlinkClick r:id="rId6"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HRLAB 1</a:t>
                </a:r>
              </a:p>
            </p:txBody>
          </p:sp>
          <p:sp>
            <p:nvSpPr>
              <p:cNvPr id="35" name="Isosceles Triangle 34">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2966351928"/>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sz="1800" dirty="0">
                          <a:latin typeface="Arial Rounded MT Bold" panose="020F0704030504030204" pitchFamily="34" charset="0"/>
                        </a:rPr>
                        <a:t>MONDAY</a:t>
                      </a:r>
                    </a:p>
                  </a:txBody>
                  <a:tcPr/>
                </a:tc>
                <a:tc>
                  <a:txBody>
                    <a:bodyPr/>
                    <a:lstStyle/>
                    <a:p>
                      <a:pPr algn="ctr"/>
                      <a:r>
                        <a:rPr lang="en-US" sz="1800"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Darryl Cruz</a:t>
                      </a:r>
                    </a:p>
                    <a:p>
                      <a:pPr algn="ctr"/>
                      <a:r>
                        <a:rPr lang="en-US" sz="1200" baseline="0" dirty="0">
                          <a:latin typeface="Arial Narrow" panose="020B0606020202030204" pitchFamily="34" charset="0"/>
                        </a:rPr>
                        <a:t>Rm. 204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8:30 – 10:30 am</a:t>
                      </a:r>
                    </a:p>
                    <a:p>
                      <a:pPr algn="ctr"/>
                      <a:r>
                        <a:rPr lang="en-US" sz="1200" dirty="0">
                          <a:latin typeface="Arial Narrow" panose="020B0606020202030204" pitchFamily="34" charset="0"/>
                        </a:rPr>
                        <a:t>Ms. Alex Rosales</a:t>
                      </a:r>
                    </a:p>
                    <a:p>
                      <a:pPr algn="ctr"/>
                      <a:r>
                        <a:rPr lang="en-US" sz="1200" dirty="0">
                          <a:latin typeface="Arial Narrow" panose="020B0606020202030204" pitchFamily="34" charset="0"/>
                        </a:rPr>
                        <a:t>B Court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 James </a:t>
                      </a:r>
                      <a:r>
                        <a:rPr lang="en-US" sz="1200" dirty="0" err="1">
                          <a:latin typeface="Arial Narrow" panose="020B0606020202030204" pitchFamily="34" charset="0"/>
                        </a:rPr>
                        <a:t>Dimla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202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10:00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Sherylle</a:t>
                      </a:r>
                      <a:r>
                        <a:rPr lang="en-US" sz="1200" baseline="0" dirty="0">
                          <a:latin typeface="Arial Narrow" panose="020B0606020202030204" pitchFamily="34" charset="0"/>
                        </a:rPr>
                        <a:t> </a:t>
                      </a:r>
                      <a:r>
                        <a:rPr lang="en-US" sz="1200" baseline="0" dirty="0" err="1">
                          <a:latin typeface="Arial Narrow" panose="020B0606020202030204" pitchFamily="34" charset="0"/>
                        </a:rPr>
                        <a:t>Laxamana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SCILAB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 </a:t>
                      </a:r>
                      <a:r>
                        <a:rPr lang="en-US" sz="1200" dirty="0" err="1">
                          <a:latin typeface="Arial Narrow" panose="020B0606020202030204" pitchFamily="34" charset="0"/>
                        </a:rPr>
                        <a:t>Collyn</a:t>
                      </a:r>
                      <a:r>
                        <a:rPr lang="en-US" sz="1200" baseline="0" dirty="0">
                          <a:latin typeface="Arial Narrow" panose="020B0606020202030204" pitchFamily="34" charset="0"/>
                        </a:rPr>
                        <a:t> Simon</a:t>
                      </a:r>
                    </a:p>
                    <a:p>
                      <a:pPr algn="ctr"/>
                      <a:r>
                        <a:rPr lang="en-US" sz="1200" baseline="0" dirty="0">
                          <a:latin typeface="Arial Narrow" panose="020B0606020202030204" pitchFamily="34" charset="0"/>
                        </a:rPr>
                        <a:t>B Court</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a:t>
                      </a:r>
                      <a:r>
                        <a:rPr lang="en-US" sz="1200" baseline="0" dirty="0" err="1">
                          <a:latin typeface="Arial Narrow" panose="020B0606020202030204" pitchFamily="34" charset="0"/>
                        </a:rPr>
                        <a:t>Johne</a:t>
                      </a:r>
                      <a:r>
                        <a:rPr lang="en-US" sz="1200" baseline="0" dirty="0">
                          <a:latin typeface="Arial Narrow" panose="020B0606020202030204" pitchFamily="34" charset="0"/>
                        </a:rPr>
                        <a:t> Felix</a:t>
                      </a:r>
                    </a:p>
                    <a:p>
                      <a:pPr algn="ctr"/>
                      <a:r>
                        <a:rPr lang="en-US" sz="1200" baseline="0" dirty="0">
                          <a:latin typeface="Arial Narrow" panose="020B0606020202030204" pitchFamily="34" charset="0"/>
                        </a:rPr>
                        <a:t>HRLAB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4:00 – 7:00 pm</a:t>
                      </a:r>
                    </a:p>
                    <a:p>
                      <a:pPr algn="ctr"/>
                      <a:r>
                        <a:rPr lang="en-US" sz="1200" dirty="0">
                          <a:latin typeface="Arial Narrow" panose="020B0606020202030204" pitchFamily="34" charset="0"/>
                        </a:rPr>
                        <a:t>Ms.</a:t>
                      </a:r>
                      <a:r>
                        <a:rPr lang="en-US" sz="1200" baseline="0" dirty="0">
                          <a:latin typeface="Arial Narrow" panose="020B0606020202030204" pitchFamily="34" charset="0"/>
                        </a:rPr>
                        <a:t> Cassie Salazar</a:t>
                      </a:r>
                    </a:p>
                    <a:p>
                      <a:pPr algn="ctr"/>
                      <a:r>
                        <a:rPr lang="en-US" sz="1200" baseline="0" dirty="0">
                          <a:latin typeface="Arial Narrow" panose="020B0606020202030204" pitchFamily="34" charset="0"/>
                        </a:rPr>
                        <a:t>Rm. 201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sp>
        <p:nvSpPr>
          <p:cNvPr id="40" name="Rectangle 39">
            <a:hlinkClick r:id="rId8" action="ppaction://hlinksldjump"/>
          </p:cNvPr>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6" name="Group 35">
            <a:extLst>
              <a:ext uri="{FF2B5EF4-FFF2-40B4-BE49-F238E27FC236}">
                <a16:creationId xmlns:a16="http://schemas.microsoft.com/office/drawing/2014/main" xmlns="" id="{7911E0AB-A347-4120-A273-37812E00A831}"/>
              </a:ext>
            </a:extLst>
          </p:cNvPr>
          <p:cNvGrpSpPr/>
          <p:nvPr/>
        </p:nvGrpSpPr>
        <p:grpSpPr>
          <a:xfrm>
            <a:off x="11281894" y="158122"/>
            <a:ext cx="618186" cy="537338"/>
            <a:chOff x="2137893" y="3429000"/>
            <a:chExt cx="1068946" cy="833551"/>
          </a:xfrm>
          <a:solidFill>
            <a:schemeClr val="bg1"/>
          </a:solidFill>
        </p:grpSpPr>
        <p:sp>
          <p:nvSpPr>
            <p:cNvPr id="37" name="Flowchart: Terminator 36">
              <a:hlinkClick r:id="rId10" action="ppaction://hlinksldjump"/>
              <a:extLst>
                <a:ext uri="{FF2B5EF4-FFF2-40B4-BE49-F238E27FC236}">
                  <a16:creationId xmlns:a16="http://schemas.microsoft.com/office/drawing/2014/main" xmlns="" id="{59803F5A-0312-462F-8D12-A63BD486A12E}"/>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Terminator 38">
              <a:hlinkClick r:id="rId10" action="ppaction://hlinksldjump"/>
              <a:extLst>
                <a:ext uri="{FF2B5EF4-FFF2-40B4-BE49-F238E27FC236}">
                  <a16:creationId xmlns:a16="http://schemas.microsoft.com/office/drawing/2014/main" xmlns="" id="{2D3753EB-7C2C-4FA1-B05F-D25ADD333AE7}"/>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Terminator 40">
              <a:hlinkClick r:id="rId10" action="ppaction://hlinksldjump"/>
              <a:extLst>
                <a:ext uri="{FF2B5EF4-FFF2-40B4-BE49-F238E27FC236}">
                  <a16:creationId xmlns:a16="http://schemas.microsoft.com/office/drawing/2014/main" xmlns="" id="{5394130D-52F8-411A-9FB9-979870BCCFF3}"/>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3412549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ANNEX</a:t>
                </a:r>
              </a:p>
            </p:txBody>
          </p:sp>
          <p:sp>
            <p:nvSpPr>
              <p:cNvPr id="21" name="Isosceles Triangle 20">
                <a:hlinkClick r:id="rId6"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HRLAB 1</a:t>
                </a:r>
              </a:p>
            </p:txBody>
          </p:sp>
          <p:sp>
            <p:nvSpPr>
              <p:cNvPr id="35" name="Isosceles Triangle 34">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sz="1800" dirty="0">
                          <a:latin typeface="Arial Rounded MT Bold" panose="020F0704030504030204" pitchFamily="34" charset="0"/>
                        </a:rPr>
                        <a:t>MONDAY</a:t>
                      </a:r>
                    </a:p>
                  </a:txBody>
                  <a:tcPr/>
                </a:tc>
                <a:tc>
                  <a:txBody>
                    <a:bodyPr/>
                    <a:lstStyle/>
                    <a:p>
                      <a:pPr algn="ctr"/>
                      <a:r>
                        <a:rPr lang="en-US" sz="1800"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Darryl Cruz</a:t>
                      </a:r>
                    </a:p>
                    <a:p>
                      <a:pPr algn="ctr"/>
                      <a:r>
                        <a:rPr lang="en-US" sz="1200" baseline="0" dirty="0">
                          <a:latin typeface="Arial Narrow" panose="020B0606020202030204" pitchFamily="34" charset="0"/>
                        </a:rPr>
                        <a:t>Rm. 204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8:30 – 10:30 am</a:t>
                      </a:r>
                    </a:p>
                    <a:p>
                      <a:pPr algn="ctr"/>
                      <a:r>
                        <a:rPr lang="en-US" sz="1200" dirty="0">
                          <a:latin typeface="Arial Narrow" panose="020B0606020202030204" pitchFamily="34" charset="0"/>
                        </a:rPr>
                        <a:t>Ms. Alex Rosales</a:t>
                      </a:r>
                    </a:p>
                    <a:p>
                      <a:pPr algn="ctr"/>
                      <a:r>
                        <a:rPr lang="en-US" sz="1200" dirty="0">
                          <a:latin typeface="Arial Narrow" panose="020B0606020202030204" pitchFamily="34" charset="0"/>
                        </a:rPr>
                        <a:t>B Court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 James </a:t>
                      </a:r>
                      <a:r>
                        <a:rPr lang="en-US" sz="1200" dirty="0" err="1">
                          <a:latin typeface="Arial Narrow" panose="020B0606020202030204" pitchFamily="34" charset="0"/>
                        </a:rPr>
                        <a:t>Dimla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202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10:00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Sherylle</a:t>
                      </a:r>
                      <a:r>
                        <a:rPr lang="en-US" sz="1200" baseline="0" dirty="0">
                          <a:latin typeface="Arial Narrow" panose="020B0606020202030204" pitchFamily="34" charset="0"/>
                        </a:rPr>
                        <a:t> </a:t>
                      </a:r>
                      <a:r>
                        <a:rPr lang="en-US" sz="1200" baseline="0" dirty="0" err="1">
                          <a:latin typeface="Arial Narrow" panose="020B0606020202030204" pitchFamily="34" charset="0"/>
                        </a:rPr>
                        <a:t>Laxamana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SCILAB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 </a:t>
                      </a:r>
                      <a:r>
                        <a:rPr lang="en-US" sz="1200" dirty="0" err="1">
                          <a:latin typeface="Arial Narrow" panose="020B0606020202030204" pitchFamily="34" charset="0"/>
                        </a:rPr>
                        <a:t>Collyn</a:t>
                      </a:r>
                      <a:r>
                        <a:rPr lang="en-US" sz="1200" baseline="0" dirty="0">
                          <a:latin typeface="Arial Narrow" panose="020B0606020202030204" pitchFamily="34" charset="0"/>
                        </a:rPr>
                        <a:t> Simon</a:t>
                      </a:r>
                    </a:p>
                    <a:p>
                      <a:pPr algn="ctr"/>
                      <a:r>
                        <a:rPr lang="en-US" sz="1200" baseline="0" dirty="0">
                          <a:latin typeface="Arial Narrow" panose="020B0606020202030204" pitchFamily="34" charset="0"/>
                        </a:rPr>
                        <a:t>B Court</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a:t>
                      </a:r>
                      <a:r>
                        <a:rPr lang="en-US" sz="1200" baseline="0" dirty="0" err="1">
                          <a:latin typeface="Arial Narrow" panose="020B0606020202030204" pitchFamily="34" charset="0"/>
                        </a:rPr>
                        <a:t>Johne</a:t>
                      </a:r>
                      <a:r>
                        <a:rPr lang="en-US" sz="1200" baseline="0" dirty="0">
                          <a:latin typeface="Arial Narrow" panose="020B0606020202030204" pitchFamily="34" charset="0"/>
                        </a:rPr>
                        <a:t> Felix</a:t>
                      </a:r>
                    </a:p>
                    <a:p>
                      <a:pPr algn="ctr"/>
                      <a:r>
                        <a:rPr lang="en-US" sz="1200" baseline="0" dirty="0">
                          <a:latin typeface="Arial Narrow" panose="020B0606020202030204" pitchFamily="34" charset="0"/>
                        </a:rPr>
                        <a:t>HRLAB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4:00 – 7:00 pm</a:t>
                      </a:r>
                    </a:p>
                    <a:p>
                      <a:pPr algn="ctr"/>
                      <a:r>
                        <a:rPr lang="en-US" sz="1200" dirty="0">
                          <a:latin typeface="Arial Narrow" panose="020B0606020202030204" pitchFamily="34" charset="0"/>
                        </a:rPr>
                        <a:t>Ms.</a:t>
                      </a:r>
                      <a:r>
                        <a:rPr lang="en-US" sz="1200" baseline="0" dirty="0">
                          <a:latin typeface="Arial Narrow" panose="020B0606020202030204" pitchFamily="34" charset="0"/>
                        </a:rPr>
                        <a:t> Cassie Salazar</a:t>
                      </a:r>
                    </a:p>
                    <a:p>
                      <a:pPr algn="ctr"/>
                      <a:r>
                        <a:rPr lang="en-US" sz="1200" baseline="0" dirty="0">
                          <a:latin typeface="Arial Narrow" panose="020B0606020202030204" pitchFamily="34" charset="0"/>
                        </a:rPr>
                        <a:t>Rm. 201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6" name="Rectangle 35">
            <a:extLst>
              <a:ext uri="{FF2B5EF4-FFF2-40B4-BE49-F238E27FC236}">
                <a16:creationId xmlns:a16="http://schemas.microsoft.com/office/drawing/2014/main" xmlns="" id="{43642F4F-5721-410C-B205-BCCE68A60B04}"/>
              </a:ext>
            </a:extLst>
          </p:cNvPr>
          <p:cNvSpPr/>
          <p:nvPr/>
        </p:nvSpPr>
        <p:spPr>
          <a:xfrm>
            <a:off x="4297430" y="4211510"/>
            <a:ext cx="3597141" cy="1522452"/>
          </a:xfrm>
          <a:prstGeom prst="rect">
            <a:avLst/>
          </a:prstGeom>
          <a:solidFill>
            <a:schemeClr val="bg1">
              <a:lumMod val="9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No results found.</a:t>
            </a:r>
          </a:p>
        </p:txBody>
      </p:sp>
      <p:grpSp>
        <p:nvGrpSpPr>
          <p:cNvPr id="37" name="Group 36">
            <a:extLst>
              <a:ext uri="{FF2B5EF4-FFF2-40B4-BE49-F238E27FC236}">
                <a16:creationId xmlns:a16="http://schemas.microsoft.com/office/drawing/2014/main" xmlns="" id="{CA15D358-A1CC-4D44-9167-F47D55067946}"/>
              </a:ext>
            </a:extLst>
          </p:cNvPr>
          <p:cNvGrpSpPr/>
          <p:nvPr/>
        </p:nvGrpSpPr>
        <p:grpSpPr>
          <a:xfrm>
            <a:off x="11281894" y="158122"/>
            <a:ext cx="618186" cy="537338"/>
            <a:chOff x="2137893" y="3429000"/>
            <a:chExt cx="1068946" cy="833551"/>
          </a:xfrm>
          <a:solidFill>
            <a:schemeClr val="bg1"/>
          </a:solidFill>
        </p:grpSpPr>
        <p:sp>
          <p:nvSpPr>
            <p:cNvPr id="39" name="Flowchart: Terminator 38">
              <a:hlinkClick r:id="rId9" action="ppaction://hlinksldjump"/>
              <a:extLst>
                <a:ext uri="{FF2B5EF4-FFF2-40B4-BE49-F238E27FC236}">
                  <a16:creationId xmlns:a16="http://schemas.microsoft.com/office/drawing/2014/main" xmlns="" id="{834FA850-03D1-4F5E-B75A-56E1F1931760}"/>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Terminator 40">
              <a:hlinkClick r:id="rId9" action="ppaction://hlinksldjump"/>
              <a:extLst>
                <a:ext uri="{FF2B5EF4-FFF2-40B4-BE49-F238E27FC236}">
                  <a16:creationId xmlns:a16="http://schemas.microsoft.com/office/drawing/2014/main" xmlns="" id="{195A65A7-E318-46E8-A64B-A1BB90E9FCBA}"/>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Terminator 41">
              <a:hlinkClick r:id="rId9" action="ppaction://hlinksldjump"/>
              <a:extLst>
                <a:ext uri="{FF2B5EF4-FFF2-40B4-BE49-F238E27FC236}">
                  <a16:creationId xmlns:a16="http://schemas.microsoft.com/office/drawing/2014/main" xmlns="" id="{377CF290-DF0C-4F04-87C7-C73279B3B4F0}"/>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5140162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8122"/>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ANNEX</a:t>
                </a:r>
              </a:p>
            </p:txBody>
          </p:sp>
          <p:sp>
            <p:nvSpPr>
              <p:cNvPr id="21" name="Isosceles Triangle 20">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HRLAB 1</a:t>
                </a:r>
              </a:p>
            </p:txBody>
          </p:sp>
          <p:sp>
            <p:nvSpPr>
              <p:cNvPr id="35" name="Isosceles Triangle 34">
                <a:hlinkClick r:id="rId8"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sz="1800" dirty="0">
                          <a:latin typeface="Arial Rounded MT Bold" panose="020F0704030504030204" pitchFamily="34" charset="0"/>
                        </a:rPr>
                        <a:t>MONDAY</a:t>
                      </a:r>
                    </a:p>
                  </a:txBody>
                  <a:tcPr/>
                </a:tc>
                <a:tc>
                  <a:txBody>
                    <a:bodyPr/>
                    <a:lstStyle/>
                    <a:p>
                      <a:pPr algn="ctr"/>
                      <a:r>
                        <a:rPr lang="en-US" sz="1800"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Darryl Cruz</a:t>
                      </a:r>
                    </a:p>
                    <a:p>
                      <a:pPr algn="ctr"/>
                      <a:r>
                        <a:rPr lang="en-US" sz="1200" baseline="0" dirty="0">
                          <a:latin typeface="Arial Narrow" panose="020B0606020202030204" pitchFamily="34" charset="0"/>
                        </a:rPr>
                        <a:t>Rm. 204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8:30 – 10:30 am</a:t>
                      </a:r>
                    </a:p>
                    <a:p>
                      <a:pPr algn="ctr"/>
                      <a:r>
                        <a:rPr lang="en-US" sz="1200" dirty="0">
                          <a:latin typeface="Arial Narrow" panose="020B0606020202030204" pitchFamily="34" charset="0"/>
                        </a:rPr>
                        <a:t>Ms. Alex Rosales</a:t>
                      </a:r>
                    </a:p>
                    <a:p>
                      <a:pPr algn="ctr"/>
                      <a:r>
                        <a:rPr lang="en-US" sz="1200" dirty="0">
                          <a:latin typeface="Arial Narrow" panose="020B0606020202030204" pitchFamily="34" charset="0"/>
                        </a:rPr>
                        <a:t>B Court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 James </a:t>
                      </a:r>
                      <a:r>
                        <a:rPr lang="en-US" sz="1200" dirty="0" err="1">
                          <a:latin typeface="Arial Narrow" panose="020B0606020202030204" pitchFamily="34" charset="0"/>
                        </a:rPr>
                        <a:t>Dimla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202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10:00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Sherylle</a:t>
                      </a:r>
                      <a:r>
                        <a:rPr lang="en-US" sz="1200" baseline="0" dirty="0">
                          <a:latin typeface="Arial Narrow" panose="020B0606020202030204" pitchFamily="34" charset="0"/>
                        </a:rPr>
                        <a:t> </a:t>
                      </a:r>
                      <a:r>
                        <a:rPr lang="en-US" sz="1200" baseline="0" dirty="0" err="1">
                          <a:latin typeface="Arial Narrow" panose="020B0606020202030204" pitchFamily="34" charset="0"/>
                        </a:rPr>
                        <a:t>Laxamana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SCILAB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 </a:t>
                      </a:r>
                      <a:r>
                        <a:rPr lang="en-US" sz="1200" dirty="0" err="1">
                          <a:latin typeface="Arial Narrow" panose="020B0606020202030204" pitchFamily="34" charset="0"/>
                        </a:rPr>
                        <a:t>Collyn</a:t>
                      </a:r>
                      <a:r>
                        <a:rPr lang="en-US" sz="1200" baseline="0" dirty="0">
                          <a:latin typeface="Arial Narrow" panose="020B0606020202030204" pitchFamily="34" charset="0"/>
                        </a:rPr>
                        <a:t> Simon</a:t>
                      </a:r>
                    </a:p>
                    <a:p>
                      <a:pPr algn="ctr"/>
                      <a:r>
                        <a:rPr lang="en-US" sz="1200" baseline="0" dirty="0">
                          <a:latin typeface="Arial Narrow" panose="020B0606020202030204" pitchFamily="34" charset="0"/>
                        </a:rPr>
                        <a:t>B Court</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a:t>
                      </a:r>
                      <a:r>
                        <a:rPr lang="en-US" sz="1200" baseline="0" dirty="0" err="1">
                          <a:latin typeface="Arial Narrow" panose="020B0606020202030204" pitchFamily="34" charset="0"/>
                        </a:rPr>
                        <a:t>Johne</a:t>
                      </a:r>
                      <a:r>
                        <a:rPr lang="en-US" sz="1200" baseline="0" dirty="0">
                          <a:latin typeface="Arial Narrow" panose="020B0606020202030204" pitchFamily="34" charset="0"/>
                        </a:rPr>
                        <a:t> Felix</a:t>
                      </a:r>
                    </a:p>
                    <a:p>
                      <a:pPr algn="ctr"/>
                      <a:r>
                        <a:rPr lang="en-US" sz="1200" baseline="0" dirty="0">
                          <a:latin typeface="Arial Narrow" panose="020B0606020202030204" pitchFamily="34" charset="0"/>
                        </a:rPr>
                        <a:t>HRLAB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4:00 – 7:00 pm</a:t>
                      </a:r>
                    </a:p>
                    <a:p>
                      <a:pPr algn="ctr"/>
                      <a:r>
                        <a:rPr lang="en-US" sz="1200" dirty="0">
                          <a:latin typeface="Arial Narrow" panose="020B0606020202030204" pitchFamily="34" charset="0"/>
                        </a:rPr>
                        <a:t>Ms.</a:t>
                      </a:r>
                      <a:r>
                        <a:rPr lang="en-US" sz="1200" baseline="0" dirty="0">
                          <a:latin typeface="Arial Narrow" panose="020B0606020202030204" pitchFamily="34" charset="0"/>
                        </a:rPr>
                        <a:t> Cassie Salazar</a:t>
                      </a:r>
                    </a:p>
                    <a:p>
                      <a:pPr algn="ctr"/>
                      <a:r>
                        <a:rPr lang="en-US" sz="1200" baseline="0" dirty="0">
                          <a:latin typeface="Arial Narrow" panose="020B0606020202030204" pitchFamily="34" charset="0"/>
                        </a:rPr>
                        <a:t>Rm. 201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sp>
        <p:nvSpPr>
          <p:cNvPr id="40" name="Rectangle 39">
            <a:hlinkClick r:id="rId9" action="ppaction://hlinksldjump"/>
          </p:cNvPr>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6" name="Group 35">
            <a:extLst>
              <a:ext uri="{FF2B5EF4-FFF2-40B4-BE49-F238E27FC236}">
                <a16:creationId xmlns:a16="http://schemas.microsoft.com/office/drawing/2014/main" xmlns="" id="{20068005-B2CD-4444-9526-0172FA13AD86}"/>
              </a:ext>
            </a:extLst>
          </p:cNvPr>
          <p:cNvGrpSpPr/>
          <p:nvPr/>
        </p:nvGrpSpPr>
        <p:grpSpPr>
          <a:xfrm>
            <a:off x="9425537" y="-1"/>
            <a:ext cx="2777088" cy="4572001"/>
            <a:chOff x="9425537" y="-1"/>
            <a:chExt cx="2777088" cy="4572001"/>
          </a:xfrm>
        </p:grpSpPr>
        <p:sp>
          <p:nvSpPr>
            <p:cNvPr id="37" name="Rectangle 36">
              <a:extLst>
                <a:ext uri="{FF2B5EF4-FFF2-40B4-BE49-F238E27FC236}">
                  <a16:creationId xmlns:a16="http://schemas.microsoft.com/office/drawing/2014/main" xmlns="" id="{80091492-9B6A-4FF5-9242-775594370265}"/>
                </a:ext>
              </a:extLst>
            </p:cNvPr>
            <p:cNvSpPr/>
            <p:nvPr/>
          </p:nvSpPr>
          <p:spPr>
            <a:xfrm>
              <a:off x="9427335" y="-1"/>
              <a:ext cx="2764665" cy="457200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xmlns="" id="{BB64439E-09C7-418C-8A9A-69BF75FAD7F7}"/>
                </a:ext>
              </a:extLst>
            </p:cNvPr>
            <p:cNvGrpSpPr/>
            <p:nvPr/>
          </p:nvGrpSpPr>
          <p:grpSpPr>
            <a:xfrm>
              <a:off x="9615852" y="150457"/>
              <a:ext cx="618186" cy="537338"/>
              <a:chOff x="2137893" y="3429000"/>
              <a:chExt cx="1068946" cy="833551"/>
            </a:xfrm>
            <a:solidFill>
              <a:schemeClr val="bg1"/>
            </a:solidFill>
          </p:grpSpPr>
          <p:sp>
            <p:nvSpPr>
              <p:cNvPr id="47" name="Flowchart: Terminator 46">
                <a:extLst>
                  <a:ext uri="{FF2B5EF4-FFF2-40B4-BE49-F238E27FC236}">
                    <a16:creationId xmlns:a16="http://schemas.microsoft.com/office/drawing/2014/main" xmlns="" id="{7B020B96-CC19-4F0C-BF05-4828360AE41B}"/>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Terminator 47">
                <a:extLst>
                  <a:ext uri="{FF2B5EF4-FFF2-40B4-BE49-F238E27FC236}">
                    <a16:creationId xmlns:a16="http://schemas.microsoft.com/office/drawing/2014/main" xmlns="" id="{81999545-3EEC-4B3F-AC9D-E1D619479CBA}"/>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Terminator 48">
                <a:extLst>
                  <a:ext uri="{FF2B5EF4-FFF2-40B4-BE49-F238E27FC236}">
                    <a16:creationId xmlns:a16="http://schemas.microsoft.com/office/drawing/2014/main" xmlns="" id="{6ADB4FA3-EF65-4545-83BD-1B766434A3B8}"/>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xmlns="" id="{775F0C23-FBD4-4447-BE38-F3A5BB6435A6}"/>
                </a:ext>
              </a:extLst>
            </p:cNvPr>
            <p:cNvGrpSpPr/>
            <p:nvPr/>
          </p:nvGrpSpPr>
          <p:grpSpPr>
            <a:xfrm>
              <a:off x="9437825" y="940848"/>
              <a:ext cx="2764800" cy="720000"/>
              <a:chOff x="9437825" y="940848"/>
              <a:chExt cx="2764800" cy="720000"/>
            </a:xfrm>
          </p:grpSpPr>
          <p:sp>
            <p:nvSpPr>
              <p:cNvPr id="45" name="Rectangle 44">
                <a:extLst>
                  <a:ext uri="{FF2B5EF4-FFF2-40B4-BE49-F238E27FC236}">
                    <a16:creationId xmlns:a16="http://schemas.microsoft.com/office/drawing/2014/main" xmlns="" id="{7084CE41-01F8-47BB-951B-D99AE3F5BD63}"/>
                  </a:ext>
                </a:extLst>
              </p:cNvPr>
              <p:cNvSpPr/>
              <p:nvPr/>
            </p:nvSpPr>
            <p:spPr>
              <a:xfrm>
                <a:off x="9437825" y="940848"/>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dirty="0">
                    <a:latin typeface="Cooper Black" panose="0208090404030B020404" pitchFamily="18" charset="0"/>
                  </a:rPr>
                  <a:t>ABOUT</a:t>
                </a:r>
              </a:p>
            </p:txBody>
          </p:sp>
          <p:pic>
            <p:nvPicPr>
              <p:cNvPr id="46" name="Picture 2" descr="Questions sign #AD , #Paid, #Ad, #sign, #Questions | Question sign ...">
                <a:extLst>
                  <a:ext uri="{FF2B5EF4-FFF2-40B4-BE49-F238E27FC236}">
                    <a16:creationId xmlns:a16="http://schemas.microsoft.com/office/drawing/2014/main" xmlns="" id="{E1237F08-E594-4FEA-924B-849B61FE644E}"/>
                  </a:ext>
                </a:extLst>
              </p:cNvPr>
              <p:cNvPicPr>
                <a:picLocks noChangeAspect="1" noChangeArrowheads="1"/>
              </p:cNvPicPr>
              <p:nvPr/>
            </p:nvPicPr>
            <p:blipFill>
              <a:blip r:embed="rId11" cstate="print">
                <a:biLevel thresh="25000"/>
                <a:extLst>
                  <a:ext uri="{28A0092B-C50C-407E-A947-70E740481C1C}">
                    <a14:useLocalDpi xmlns:a14="http://schemas.microsoft.com/office/drawing/2010/main" val="0"/>
                  </a:ext>
                </a:extLst>
              </a:blip>
              <a:srcRect/>
              <a:stretch>
                <a:fillRect/>
              </a:stretch>
            </p:blipFill>
            <p:spPr bwMode="auto">
              <a:xfrm>
                <a:off x="9493153" y="1059511"/>
                <a:ext cx="449227" cy="4492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 name="Group 41">
              <a:extLst>
                <a:ext uri="{FF2B5EF4-FFF2-40B4-BE49-F238E27FC236}">
                  <a16:creationId xmlns:a16="http://schemas.microsoft.com/office/drawing/2014/main" xmlns="" id="{EFE2C55B-0BEA-4E03-B9B6-70D98AB169A5}"/>
                </a:ext>
              </a:extLst>
            </p:cNvPr>
            <p:cNvGrpSpPr/>
            <p:nvPr/>
          </p:nvGrpSpPr>
          <p:grpSpPr>
            <a:xfrm>
              <a:off x="9425537" y="1675122"/>
              <a:ext cx="2777088" cy="720000"/>
              <a:chOff x="9425537" y="1675122"/>
              <a:chExt cx="2777088" cy="720000"/>
            </a:xfrm>
          </p:grpSpPr>
          <p:sp>
            <p:nvSpPr>
              <p:cNvPr id="43" name="Rectangle 42">
                <a:hlinkClick r:id="rId12" action="ppaction://hlinksldjump"/>
                <a:extLst>
                  <a:ext uri="{FF2B5EF4-FFF2-40B4-BE49-F238E27FC236}">
                    <a16:creationId xmlns:a16="http://schemas.microsoft.com/office/drawing/2014/main" xmlns="" id="{B7837A9E-3F1F-4377-9AD3-654CF65D49A0}"/>
                  </a:ext>
                </a:extLst>
              </p:cNvPr>
              <p:cNvSpPr/>
              <p:nvPr/>
            </p:nvSpPr>
            <p:spPr>
              <a:xfrm>
                <a:off x="9437825" y="1675122"/>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oper Black" panose="0208090404030B020404" pitchFamily="18" charset="0"/>
                  </a:rPr>
                  <a:t>          LOG OUT</a:t>
                </a:r>
              </a:p>
            </p:txBody>
          </p:sp>
          <p:pic>
            <p:nvPicPr>
              <p:cNvPr id="44" name="Picture 8" descr="Power-off2 PNG, SVG Clip art for Web - Download Clip Art, PNG Icon Arts">
                <a:hlinkClick r:id="rId12" action="ppaction://hlinksldjump"/>
                <a:extLst>
                  <a:ext uri="{FF2B5EF4-FFF2-40B4-BE49-F238E27FC236}">
                    <a16:creationId xmlns:a16="http://schemas.microsoft.com/office/drawing/2014/main" xmlns="" id="{26828C0D-7082-4D3E-A111-1204BB6F9F21}"/>
                  </a:ext>
                </a:extLst>
              </p:cNvPr>
              <p:cNvPicPr>
                <a:picLocks noChangeAspect="1" noChangeArrowheads="1"/>
              </p:cNvPicPr>
              <p:nvPr/>
            </p:nvPicPr>
            <p:blipFill>
              <a:blip r:embed="rId13" cstate="print">
                <a:biLevel thresh="25000"/>
                <a:extLst>
                  <a:ext uri="{28A0092B-C50C-407E-A947-70E740481C1C}">
                    <a14:useLocalDpi xmlns:a14="http://schemas.microsoft.com/office/drawing/2010/main" val="0"/>
                  </a:ext>
                </a:extLst>
              </a:blip>
              <a:srcRect/>
              <a:stretch>
                <a:fillRect/>
              </a:stretch>
            </p:blipFill>
            <p:spPr bwMode="auto">
              <a:xfrm>
                <a:off x="9425537" y="1714658"/>
                <a:ext cx="640928" cy="640928"/>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35558519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8122"/>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sp>
            <p:nvSpPr>
              <p:cNvPr id="21" name="Isosceles Triangle 20">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HRLAB 2</a:t>
                </a:r>
              </a:p>
            </p:txBody>
          </p:sp>
          <p:sp>
            <p:nvSpPr>
              <p:cNvPr id="35" name="Isosceles Triangle 34">
                <a:hlinkClick r:id="rId8"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3890572614"/>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sz="1800" dirty="0">
                          <a:latin typeface="Arial Rounded MT Bold" panose="020F0704030504030204" pitchFamily="34" charset="0"/>
                        </a:rPr>
                        <a:t>MONDAY</a:t>
                      </a:r>
                    </a:p>
                  </a:txBody>
                  <a:tcPr/>
                </a:tc>
                <a:tc>
                  <a:txBody>
                    <a:bodyPr/>
                    <a:lstStyle/>
                    <a:p>
                      <a:pPr algn="ctr"/>
                      <a:r>
                        <a:rPr lang="en-US" sz="1800"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Darryl Cruz</a:t>
                      </a:r>
                    </a:p>
                    <a:p>
                      <a:pPr algn="ctr"/>
                      <a:r>
                        <a:rPr lang="en-US" sz="1200" baseline="0" dirty="0">
                          <a:latin typeface="Arial Narrow" panose="020B0606020202030204" pitchFamily="34" charset="0"/>
                        </a:rPr>
                        <a:t>Rm. 204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8:30 – 10:30 am</a:t>
                      </a:r>
                    </a:p>
                    <a:p>
                      <a:pPr algn="ctr"/>
                      <a:r>
                        <a:rPr lang="en-US" sz="1200" dirty="0">
                          <a:latin typeface="Arial Narrow" panose="020B0606020202030204" pitchFamily="34" charset="0"/>
                        </a:rPr>
                        <a:t>Ms. Alex Rosales</a:t>
                      </a:r>
                    </a:p>
                    <a:p>
                      <a:pPr algn="ctr"/>
                      <a:r>
                        <a:rPr lang="en-US" sz="1200" dirty="0">
                          <a:latin typeface="Arial Narrow" panose="020B0606020202030204" pitchFamily="34" charset="0"/>
                        </a:rPr>
                        <a:t>B Court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 James </a:t>
                      </a:r>
                      <a:r>
                        <a:rPr lang="en-US" sz="1200" dirty="0" err="1">
                          <a:latin typeface="Arial Narrow" panose="020B0606020202030204" pitchFamily="34" charset="0"/>
                        </a:rPr>
                        <a:t>Dimla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202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10:00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Sherylle</a:t>
                      </a:r>
                      <a:r>
                        <a:rPr lang="en-US" sz="1200" baseline="0" dirty="0">
                          <a:latin typeface="Arial Narrow" panose="020B0606020202030204" pitchFamily="34" charset="0"/>
                        </a:rPr>
                        <a:t> </a:t>
                      </a:r>
                      <a:r>
                        <a:rPr lang="en-US" sz="1200" baseline="0" dirty="0" err="1">
                          <a:latin typeface="Arial Narrow" panose="020B0606020202030204" pitchFamily="34" charset="0"/>
                        </a:rPr>
                        <a:t>Laxamana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SCILAB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 </a:t>
                      </a:r>
                      <a:r>
                        <a:rPr lang="en-US" sz="1200" dirty="0" err="1">
                          <a:latin typeface="Arial Narrow" panose="020B0606020202030204" pitchFamily="34" charset="0"/>
                        </a:rPr>
                        <a:t>Collyn</a:t>
                      </a:r>
                      <a:r>
                        <a:rPr lang="en-US" sz="1200" baseline="0" dirty="0">
                          <a:latin typeface="Arial Narrow" panose="020B0606020202030204" pitchFamily="34" charset="0"/>
                        </a:rPr>
                        <a:t> Simon</a:t>
                      </a:r>
                    </a:p>
                    <a:p>
                      <a:pPr algn="ctr"/>
                      <a:r>
                        <a:rPr lang="en-US" sz="1200" baseline="0" dirty="0">
                          <a:latin typeface="Arial Narrow" panose="020B0606020202030204" pitchFamily="34" charset="0"/>
                        </a:rPr>
                        <a:t>B Court</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a:t>
                      </a:r>
                      <a:r>
                        <a:rPr lang="en-US" sz="1200" baseline="0" dirty="0" err="1">
                          <a:latin typeface="Arial Narrow" panose="020B0606020202030204" pitchFamily="34" charset="0"/>
                        </a:rPr>
                        <a:t>Johne</a:t>
                      </a:r>
                      <a:r>
                        <a:rPr lang="en-US" sz="1200" baseline="0" dirty="0">
                          <a:latin typeface="Arial Narrow" panose="020B0606020202030204" pitchFamily="34" charset="0"/>
                        </a:rPr>
                        <a:t> Felix</a:t>
                      </a:r>
                    </a:p>
                    <a:p>
                      <a:pPr algn="ctr"/>
                      <a:r>
                        <a:rPr lang="en-US" sz="1200" baseline="0" dirty="0">
                          <a:latin typeface="Arial Narrow" panose="020B0606020202030204" pitchFamily="34" charset="0"/>
                        </a:rPr>
                        <a:t>HRLAB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4:00 – 7:00 pm</a:t>
                      </a:r>
                    </a:p>
                    <a:p>
                      <a:pPr algn="ctr"/>
                      <a:r>
                        <a:rPr lang="en-US" sz="1200" dirty="0">
                          <a:latin typeface="Arial Narrow" panose="020B0606020202030204" pitchFamily="34" charset="0"/>
                        </a:rPr>
                        <a:t>Ms.</a:t>
                      </a:r>
                      <a:r>
                        <a:rPr lang="en-US" sz="1200" baseline="0" dirty="0">
                          <a:latin typeface="Arial Narrow" panose="020B0606020202030204" pitchFamily="34" charset="0"/>
                        </a:rPr>
                        <a:t> Cassie Salazar</a:t>
                      </a:r>
                    </a:p>
                    <a:p>
                      <a:pPr algn="ctr"/>
                      <a:r>
                        <a:rPr lang="en-US" sz="1200" baseline="0" dirty="0">
                          <a:latin typeface="Arial Narrow" panose="020B0606020202030204" pitchFamily="34" charset="0"/>
                        </a:rPr>
                        <a:t>Rm. 201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05061662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HRLAB 2</a:t>
                </a:r>
              </a:p>
            </p:txBody>
          </p:sp>
          <p:sp>
            <p:nvSpPr>
              <p:cNvPr id="35" name="Isosceles Triangle 34">
                <a:hlinkClick r:id="rId6"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2034491812"/>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sz="1800" dirty="0">
                          <a:latin typeface="Arial Rounded MT Bold" panose="020F0704030504030204" pitchFamily="34" charset="0"/>
                        </a:rPr>
                        <a:t>MONDAY</a:t>
                      </a:r>
                    </a:p>
                  </a:txBody>
                  <a:tcPr/>
                </a:tc>
                <a:tc>
                  <a:txBody>
                    <a:bodyPr/>
                    <a:lstStyle/>
                    <a:p>
                      <a:pPr algn="ctr"/>
                      <a:r>
                        <a:rPr lang="en-US" sz="1800"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Darryl Cruz</a:t>
                      </a:r>
                    </a:p>
                    <a:p>
                      <a:pPr algn="ctr"/>
                      <a:r>
                        <a:rPr lang="en-US" sz="1200" baseline="0" dirty="0">
                          <a:latin typeface="Arial Narrow" panose="020B0606020202030204" pitchFamily="34" charset="0"/>
                        </a:rPr>
                        <a:t>Rm. 204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8:30 – 10:30 am</a:t>
                      </a:r>
                    </a:p>
                    <a:p>
                      <a:pPr algn="ctr"/>
                      <a:r>
                        <a:rPr lang="en-US" sz="1200" dirty="0">
                          <a:latin typeface="Arial Narrow" panose="020B0606020202030204" pitchFamily="34" charset="0"/>
                        </a:rPr>
                        <a:t>Ms. Alex Rosales</a:t>
                      </a:r>
                    </a:p>
                    <a:p>
                      <a:pPr algn="ctr"/>
                      <a:r>
                        <a:rPr lang="en-US" sz="1200" dirty="0">
                          <a:latin typeface="Arial Narrow" panose="020B0606020202030204" pitchFamily="34" charset="0"/>
                        </a:rPr>
                        <a:t>B Court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 James </a:t>
                      </a:r>
                      <a:r>
                        <a:rPr lang="en-US" sz="1200" dirty="0" err="1">
                          <a:latin typeface="Arial Narrow" panose="020B0606020202030204" pitchFamily="34" charset="0"/>
                        </a:rPr>
                        <a:t>Dimla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202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10:00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Sherylle</a:t>
                      </a:r>
                      <a:r>
                        <a:rPr lang="en-US" sz="1200" baseline="0" dirty="0">
                          <a:latin typeface="Arial Narrow" panose="020B0606020202030204" pitchFamily="34" charset="0"/>
                        </a:rPr>
                        <a:t> </a:t>
                      </a:r>
                      <a:r>
                        <a:rPr lang="en-US" sz="1200" baseline="0" dirty="0" err="1">
                          <a:latin typeface="Arial Narrow" panose="020B0606020202030204" pitchFamily="34" charset="0"/>
                        </a:rPr>
                        <a:t>Laxamana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SCILAB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 </a:t>
                      </a:r>
                      <a:r>
                        <a:rPr lang="en-US" sz="1200" dirty="0" err="1">
                          <a:latin typeface="Arial Narrow" panose="020B0606020202030204" pitchFamily="34" charset="0"/>
                        </a:rPr>
                        <a:t>Collyn</a:t>
                      </a:r>
                      <a:r>
                        <a:rPr lang="en-US" sz="1200" baseline="0" dirty="0">
                          <a:latin typeface="Arial Narrow" panose="020B0606020202030204" pitchFamily="34" charset="0"/>
                        </a:rPr>
                        <a:t> Simon</a:t>
                      </a:r>
                    </a:p>
                    <a:p>
                      <a:pPr algn="ctr"/>
                      <a:r>
                        <a:rPr lang="en-US" sz="1200" baseline="0" dirty="0">
                          <a:latin typeface="Arial Narrow" panose="020B0606020202030204" pitchFamily="34" charset="0"/>
                        </a:rPr>
                        <a:t>B Court</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a:t>
                      </a:r>
                      <a:r>
                        <a:rPr lang="en-US" sz="1200" baseline="0" dirty="0" err="1">
                          <a:latin typeface="Arial Narrow" panose="020B0606020202030204" pitchFamily="34" charset="0"/>
                        </a:rPr>
                        <a:t>Johne</a:t>
                      </a:r>
                      <a:r>
                        <a:rPr lang="en-US" sz="1200" baseline="0" dirty="0">
                          <a:latin typeface="Arial Narrow" panose="020B0606020202030204" pitchFamily="34" charset="0"/>
                        </a:rPr>
                        <a:t> Felix</a:t>
                      </a:r>
                    </a:p>
                    <a:p>
                      <a:pPr algn="ctr"/>
                      <a:r>
                        <a:rPr lang="en-US" sz="1200" baseline="0" dirty="0">
                          <a:latin typeface="Arial Narrow" panose="020B0606020202030204" pitchFamily="34" charset="0"/>
                        </a:rPr>
                        <a:t>HRLAB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4:00 – 7:00 pm</a:t>
                      </a:r>
                    </a:p>
                    <a:p>
                      <a:pPr algn="ctr"/>
                      <a:r>
                        <a:rPr lang="en-US" sz="1200" dirty="0">
                          <a:latin typeface="Arial Narrow" panose="020B0606020202030204" pitchFamily="34" charset="0"/>
                        </a:rPr>
                        <a:t>Ms.</a:t>
                      </a:r>
                      <a:r>
                        <a:rPr lang="en-US" sz="1200" baseline="0" dirty="0">
                          <a:latin typeface="Arial Narrow" panose="020B0606020202030204" pitchFamily="34" charset="0"/>
                        </a:rPr>
                        <a:t> Cassie Salazar</a:t>
                      </a:r>
                    </a:p>
                    <a:p>
                      <a:pPr algn="ctr"/>
                      <a:r>
                        <a:rPr lang="en-US" sz="1200" baseline="0" dirty="0">
                          <a:latin typeface="Arial Narrow" panose="020B0606020202030204" pitchFamily="34" charset="0"/>
                        </a:rPr>
                        <a:t>Rm. 201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sp>
        <p:nvSpPr>
          <p:cNvPr id="31" name="Isosceles Triangle 30">
            <a:hlinkClick r:id="rId7" action="ppaction://hlinksldjump"/>
          </p:cNvPr>
          <p:cNvSpPr/>
          <p:nvPr/>
        </p:nvSpPr>
        <p:spPr>
          <a:xfrm>
            <a:off x="5452543" y="2653643"/>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hlinkClick r:id="rId8" action="ppaction://hlinksldjump"/>
          </p:cNvPr>
          <p:cNvSpPr/>
          <p:nvPr/>
        </p:nvSpPr>
        <p:spPr>
          <a:xfrm>
            <a:off x="3054923" y="3000636"/>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ANNEX</a:t>
            </a:r>
          </a:p>
        </p:txBody>
      </p:sp>
      <p:pic>
        <p:nvPicPr>
          <p:cNvPr id="37" name="Picture 3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9" name="Group 38">
            <a:extLst>
              <a:ext uri="{FF2B5EF4-FFF2-40B4-BE49-F238E27FC236}">
                <a16:creationId xmlns:a16="http://schemas.microsoft.com/office/drawing/2014/main" xmlns="" id="{DFFB7B4F-97C6-4A59-BC60-003B5C7D1298}"/>
              </a:ext>
            </a:extLst>
          </p:cNvPr>
          <p:cNvGrpSpPr/>
          <p:nvPr/>
        </p:nvGrpSpPr>
        <p:grpSpPr>
          <a:xfrm>
            <a:off x="11281894" y="158122"/>
            <a:ext cx="618186" cy="537338"/>
            <a:chOff x="2137893" y="3429000"/>
            <a:chExt cx="1068946" cy="833551"/>
          </a:xfrm>
          <a:solidFill>
            <a:schemeClr val="bg1"/>
          </a:solidFill>
        </p:grpSpPr>
        <p:sp>
          <p:nvSpPr>
            <p:cNvPr id="41" name="Flowchart: Terminator 40">
              <a:hlinkClick r:id="rId10" action="ppaction://hlinksldjump"/>
              <a:extLst>
                <a:ext uri="{FF2B5EF4-FFF2-40B4-BE49-F238E27FC236}">
                  <a16:creationId xmlns:a16="http://schemas.microsoft.com/office/drawing/2014/main" xmlns="" id="{7EE01CF6-D0B2-4045-A0C5-A28E3FE2A200}"/>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Terminator 41">
              <a:hlinkClick r:id="rId10" action="ppaction://hlinksldjump"/>
              <a:extLst>
                <a:ext uri="{FF2B5EF4-FFF2-40B4-BE49-F238E27FC236}">
                  <a16:creationId xmlns:a16="http://schemas.microsoft.com/office/drawing/2014/main" xmlns="" id="{F972EAFF-F023-476A-B1AB-23DA6D155041}"/>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Terminator 42">
              <a:hlinkClick r:id="rId10" action="ppaction://hlinksldjump"/>
              <a:extLst>
                <a:ext uri="{FF2B5EF4-FFF2-40B4-BE49-F238E27FC236}">
                  <a16:creationId xmlns:a16="http://schemas.microsoft.com/office/drawing/2014/main" xmlns="" id="{5B481E22-25A7-467B-8862-E619F60037A1}"/>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325957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ANNEX</a:t>
                </a:r>
              </a:p>
            </p:txBody>
          </p:sp>
          <p:sp>
            <p:nvSpPr>
              <p:cNvPr id="21" name="Isosceles Triangle 20">
                <a:hlinkClick r:id="rId6"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HRLAB 2</a:t>
                </a:r>
              </a:p>
            </p:txBody>
          </p:sp>
          <p:sp>
            <p:nvSpPr>
              <p:cNvPr id="35" name="Isosceles Triangle 34">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1494064080"/>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sz="1800" dirty="0">
                          <a:latin typeface="Arial Rounded MT Bold" panose="020F0704030504030204" pitchFamily="34" charset="0"/>
                        </a:rPr>
                        <a:t>MONDAY</a:t>
                      </a:r>
                    </a:p>
                  </a:txBody>
                  <a:tcPr/>
                </a:tc>
                <a:tc>
                  <a:txBody>
                    <a:bodyPr/>
                    <a:lstStyle/>
                    <a:p>
                      <a:pPr algn="ctr"/>
                      <a:r>
                        <a:rPr lang="en-US" sz="1800"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Darryl Cruz</a:t>
                      </a:r>
                    </a:p>
                    <a:p>
                      <a:pPr algn="ctr"/>
                      <a:r>
                        <a:rPr lang="en-US" sz="1200" baseline="0" dirty="0">
                          <a:latin typeface="Arial Narrow" panose="020B0606020202030204" pitchFamily="34" charset="0"/>
                        </a:rPr>
                        <a:t>Rm. 204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8:30 – 10:30 am</a:t>
                      </a:r>
                    </a:p>
                    <a:p>
                      <a:pPr algn="ctr"/>
                      <a:r>
                        <a:rPr lang="en-US" sz="1200" dirty="0">
                          <a:latin typeface="Arial Narrow" panose="020B0606020202030204" pitchFamily="34" charset="0"/>
                        </a:rPr>
                        <a:t>Ms. Alex Rosales</a:t>
                      </a:r>
                    </a:p>
                    <a:p>
                      <a:pPr algn="ctr"/>
                      <a:r>
                        <a:rPr lang="en-US" sz="1200" dirty="0">
                          <a:latin typeface="Arial Narrow" panose="020B0606020202030204" pitchFamily="34" charset="0"/>
                        </a:rPr>
                        <a:t>B Court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 James </a:t>
                      </a:r>
                      <a:r>
                        <a:rPr lang="en-US" sz="1200" dirty="0" err="1">
                          <a:latin typeface="Arial Narrow" panose="020B0606020202030204" pitchFamily="34" charset="0"/>
                        </a:rPr>
                        <a:t>Dimla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202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10:00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Sherylle</a:t>
                      </a:r>
                      <a:r>
                        <a:rPr lang="en-US" sz="1200" baseline="0" dirty="0">
                          <a:latin typeface="Arial Narrow" panose="020B0606020202030204" pitchFamily="34" charset="0"/>
                        </a:rPr>
                        <a:t> </a:t>
                      </a:r>
                      <a:r>
                        <a:rPr lang="en-US" sz="1200" baseline="0" dirty="0" err="1">
                          <a:latin typeface="Arial Narrow" panose="020B0606020202030204" pitchFamily="34" charset="0"/>
                        </a:rPr>
                        <a:t>Laxamana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SCILAB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 </a:t>
                      </a:r>
                      <a:r>
                        <a:rPr lang="en-US" sz="1200" dirty="0" err="1">
                          <a:latin typeface="Arial Narrow" panose="020B0606020202030204" pitchFamily="34" charset="0"/>
                        </a:rPr>
                        <a:t>Collyn</a:t>
                      </a:r>
                      <a:r>
                        <a:rPr lang="en-US" sz="1200" baseline="0" dirty="0">
                          <a:latin typeface="Arial Narrow" panose="020B0606020202030204" pitchFamily="34" charset="0"/>
                        </a:rPr>
                        <a:t> Simon</a:t>
                      </a:r>
                    </a:p>
                    <a:p>
                      <a:pPr algn="ctr"/>
                      <a:r>
                        <a:rPr lang="en-US" sz="1200" baseline="0" dirty="0">
                          <a:latin typeface="Arial Narrow" panose="020B0606020202030204" pitchFamily="34" charset="0"/>
                        </a:rPr>
                        <a:t>B Court</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a:t>
                      </a:r>
                      <a:r>
                        <a:rPr lang="en-US" sz="1200" baseline="0" dirty="0" err="1">
                          <a:latin typeface="Arial Narrow" panose="020B0606020202030204" pitchFamily="34" charset="0"/>
                        </a:rPr>
                        <a:t>Johne</a:t>
                      </a:r>
                      <a:r>
                        <a:rPr lang="en-US" sz="1200" baseline="0" dirty="0">
                          <a:latin typeface="Arial Narrow" panose="020B0606020202030204" pitchFamily="34" charset="0"/>
                        </a:rPr>
                        <a:t> Felix</a:t>
                      </a:r>
                    </a:p>
                    <a:p>
                      <a:pPr algn="ctr"/>
                      <a:r>
                        <a:rPr lang="en-US" sz="1200" baseline="0" dirty="0">
                          <a:latin typeface="Arial Narrow" panose="020B0606020202030204" pitchFamily="34" charset="0"/>
                        </a:rPr>
                        <a:t>HRLAB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4:00 – 7:00 pm</a:t>
                      </a:r>
                    </a:p>
                    <a:p>
                      <a:pPr algn="ctr"/>
                      <a:r>
                        <a:rPr lang="en-US" sz="1200" dirty="0">
                          <a:latin typeface="Arial Narrow" panose="020B0606020202030204" pitchFamily="34" charset="0"/>
                        </a:rPr>
                        <a:t>Ms.</a:t>
                      </a:r>
                      <a:r>
                        <a:rPr lang="en-US" sz="1200" baseline="0" dirty="0">
                          <a:latin typeface="Arial Narrow" panose="020B0606020202030204" pitchFamily="34" charset="0"/>
                        </a:rPr>
                        <a:t> Cassie Salazar</a:t>
                      </a:r>
                    </a:p>
                    <a:p>
                      <a:pPr algn="ctr"/>
                      <a:r>
                        <a:rPr lang="en-US" sz="1200" baseline="0" dirty="0">
                          <a:latin typeface="Arial Narrow" panose="020B0606020202030204" pitchFamily="34" charset="0"/>
                        </a:rPr>
                        <a:t>Rm. 201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sp>
        <p:nvSpPr>
          <p:cNvPr id="40" name="Rectangle 39">
            <a:hlinkClick r:id="rId8" action="ppaction://hlinksldjump"/>
          </p:cNvPr>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6" name="Group 35">
            <a:extLst>
              <a:ext uri="{FF2B5EF4-FFF2-40B4-BE49-F238E27FC236}">
                <a16:creationId xmlns:a16="http://schemas.microsoft.com/office/drawing/2014/main" xmlns="" id="{EE1E8FC3-68F6-4A06-A592-708F1E13161D}"/>
              </a:ext>
            </a:extLst>
          </p:cNvPr>
          <p:cNvGrpSpPr/>
          <p:nvPr/>
        </p:nvGrpSpPr>
        <p:grpSpPr>
          <a:xfrm>
            <a:off x="11281894" y="158122"/>
            <a:ext cx="618186" cy="537338"/>
            <a:chOff x="2137893" y="3429000"/>
            <a:chExt cx="1068946" cy="833551"/>
          </a:xfrm>
          <a:solidFill>
            <a:schemeClr val="bg1"/>
          </a:solidFill>
        </p:grpSpPr>
        <p:sp>
          <p:nvSpPr>
            <p:cNvPr id="37" name="Flowchart: Terminator 36">
              <a:hlinkClick r:id="rId10" action="ppaction://hlinksldjump"/>
              <a:extLst>
                <a:ext uri="{FF2B5EF4-FFF2-40B4-BE49-F238E27FC236}">
                  <a16:creationId xmlns:a16="http://schemas.microsoft.com/office/drawing/2014/main" xmlns="" id="{D0B0430C-8CFC-4E2F-829F-E673DDD3A713}"/>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Terminator 38">
              <a:hlinkClick r:id="rId10" action="ppaction://hlinksldjump"/>
              <a:extLst>
                <a:ext uri="{FF2B5EF4-FFF2-40B4-BE49-F238E27FC236}">
                  <a16:creationId xmlns:a16="http://schemas.microsoft.com/office/drawing/2014/main" xmlns="" id="{27D6EB05-0629-4CC1-8F42-E1F41A0D2A7F}"/>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Terminator 40">
              <a:hlinkClick r:id="rId10" action="ppaction://hlinksldjump"/>
              <a:extLst>
                <a:ext uri="{FF2B5EF4-FFF2-40B4-BE49-F238E27FC236}">
                  <a16:creationId xmlns:a16="http://schemas.microsoft.com/office/drawing/2014/main" xmlns="" id="{711A853D-CA6E-4CF0-A458-F508EC8204C6}"/>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5963864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ANNEX</a:t>
                </a:r>
              </a:p>
            </p:txBody>
          </p:sp>
          <p:sp>
            <p:nvSpPr>
              <p:cNvPr id="21" name="Isosceles Triangle 20">
                <a:hlinkClick r:id="rId6"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HRLAB 2</a:t>
                </a:r>
              </a:p>
            </p:txBody>
          </p:sp>
          <p:sp>
            <p:nvSpPr>
              <p:cNvPr id="35" name="Isosceles Triangle 34">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sz="1800" dirty="0">
                          <a:latin typeface="Arial Rounded MT Bold" panose="020F0704030504030204" pitchFamily="34" charset="0"/>
                        </a:rPr>
                        <a:t>MONDAY</a:t>
                      </a:r>
                    </a:p>
                  </a:txBody>
                  <a:tcPr/>
                </a:tc>
                <a:tc>
                  <a:txBody>
                    <a:bodyPr/>
                    <a:lstStyle/>
                    <a:p>
                      <a:pPr algn="ctr"/>
                      <a:r>
                        <a:rPr lang="en-US" sz="1800"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Darryl Cruz</a:t>
                      </a:r>
                    </a:p>
                    <a:p>
                      <a:pPr algn="ctr"/>
                      <a:r>
                        <a:rPr lang="en-US" sz="1200" baseline="0" dirty="0">
                          <a:latin typeface="Arial Narrow" panose="020B0606020202030204" pitchFamily="34" charset="0"/>
                        </a:rPr>
                        <a:t>Rm. 204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8:30 – 10:30 am</a:t>
                      </a:r>
                    </a:p>
                    <a:p>
                      <a:pPr algn="ctr"/>
                      <a:r>
                        <a:rPr lang="en-US" sz="1200" dirty="0">
                          <a:latin typeface="Arial Narrow" panose="020B0606020202030204" pitchFamily="34" charset="0"/>
                        </a:rPr>
                        <a:t>Ms. Alex Rosales</a:t>
                      </a:r>
                    </a:p>
                    <a:p>
                      <a:pPr algn="ctr"/>
                      <a:r>
                        <a:rPr lang="en-US" sz="1200" dirty="0">
                          <a:latin typeface="Arial Narrow" panose="020B0606020202030204" pitchFamily="34" charset="0"/>
                        </a:rPr>
                        <a:t>B Court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 James </a:t>
                      </a:r>
                      <a:r>
                        <a:rPr lang="en-US" sz="1200" dirty="0" err="1">
                          <a:latin typeface="Arial Narrow" panose="020B0606020202030204" pitchFamily="34" charset="0"/>
                        </a:rPr>
                        <a:t>Dimla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202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10:00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Sherylle</a:t>
                      </a:r>
                      <a:r>
                        <a:rPr lang="en-US" sz="1200" baseline="0" dirty="0">
                          <a:latin typeface="Arial Narrow" panose="020B0606020202030204" pitchFamily="34" charset="0"/>
                        </a:rPr>
                        <a:t> </a:t>
                      </a:r>
                      <a:r>
                        <a:rPr lang="en-US" sz="1200" baseline="0" dirty="0" err="1">
                          <a:latin typeface="Arial Narrow" panose="020B0606020202030204" pitchFamily="34" charset="0"/>
                        </a:rPr>
                        <a:t>Laxamana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SCILAB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 </a:t>
                      </a:r>
                      <a:r>
                        <a:rPr lang="en-US" sz="1200" dirty="0" err="1">
                          <a:latin typeface="Arial Narrow" panose="020B0606020202030204" pitchFamily="34" charset="0"/>
                        </a:rPr>
                        <a:t>Collyn</a:t>
                      </a:r>
                      <a:r>
                        <a:rPr lang="en-US" sz="1200" baseline="0" dirty="0">
                          <a:latin typeface="Arial Narrow" panose="020B0606020202030204" pitchFamily="34" charset="0"/>
                        </a:rPr>
                        <a:t> Simon</a:t>
                      </a:r>
                    </a:p>
                    <a:p>
                      <a:pPr algn="ctr"/>
                      <a:r>
                        <a:rPr lang="en-US" sz="1200" baseline="0" dirty="0">
                          <a:latin typeface="Arial Narrow" panose="020B0606020202030204" pitchFamily="34" charset="0"/>
                        </a:rPr>
                        <a:t>B Court</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a:t>
                      </a:r>
                      <a:r>
                        <a:rPr lang="en-US" sz="1200" baseline="0" dirty="0" err="1">
                          <a:latin typeface="Arial Narrow" panose="020B0606020202030204" pitchFamily="34" charset="0"/>
                        </a:rPr>
                        <a:t>Johne</a:t>
                      </a:r>
                      <a:r>
                        <a:rPr lang="en-US" sz="1200" baseline="0" dirty="0">
                          <a:latin typeface="Arial Narrow" panose="020B0606020202030204" pitchFamily="34" charset="0"/>
                        </a:rPr>
                        <a:t> Felix</a:t>
                      </a:r>
                    </a:p>
                    <a:p>
                      <a:pPr algn="ctr"/>
                      <a:r>
                        <a:rPr lang="en-US" sz="1200" baseline="0" dirty="0">
                          <a:latin typeface="Arial Narrow" panose="020B0606020202030204" pitchFamily="34" charset="0"/>
                        </a:rPr>
                        <a:t>HRLAB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4:00 – 7:00 pm</a:t>
                      </a:r>
                    </a:p>
                    <a:p>
                      <a:pPr algn="ctr"/>
                      <a:r>
                        <a:rPr lang="en-US" sz="1200" dirty="0">
                          <a:latin typeface="Arial Narrow" panose="020B0606020202030204" pitchFamily="34" charset="0"/>
                        </a:rPr>
                        <a:t>Ms.</a:t>
                      </a:r>
                      <a:r>
                        <a:rPr lang="en-US" sz="1200" baseline="0" dirty="0">
                          <a:latin typeface="Arial Narrow" panose="020B0606020202030204" pitchFamily="34" charset="0"/>
                        </a:rPr>
                        <a:t> Cassie Salazar</a:t>
                      </a:r>
                    </a:p>
                    <a:p>
                      <a:pPr algn="ctr"/>
                      <a:r>
                        <a:rPr lang="en-US" sz="1200" baseline="0" dirty="0">
                          <a:latin typeface="Arial Narrow" panose="020B0606020202030204" pitchFamily="34" charset="0"/>
                        </a:rPr>
                        <a:t>Rm. 201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6" name="Rectangle 35">
            <a:extLst>
              <a:ext uri="{FF2B5EF4-FFF2-40B4-BE49-F238E27FC236}">
                <a16:creationId xmlns:a16="http://schemas.microsoft.com/office/drawing/2014/main" xmlns="" id="{5E6958C4-1DE6-4885-BC35-728454335B85}"/>
              </a:ext>
            </a:extLst>
          </p:cNvPr>
          <p:cNvSpPr/>
          <p:nvPr/>
        </p:nvSpPr>
        <p:spPr>
          <a:xfrm>
            <a:off x="4325044" y="5372728"/>
            <a:ext cx="1790163" cy="6254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xmlns="" id="{A499476B-2C04-46F8-B4B7-A796ED2399E2}"/>
              </a:ext>
            </a:extLst>
          </p:cNvPr>
          <p:cNvGrpSpPr/>
          <p:nvPr/>
        </p:nvGrpSpPr>
        <p:grpSpPr>
          <a:xfrm>
            <a:off x="11281894" y="158122"/>
            <a:ext cx="618186" cy="537338"/>
            <a:chOff x="2137893" y="3429000"/>
            <a:chExt cx="1068946" cy="833551"/>
          </a:xfrm>
          <a:solidFill>
            <a:schemeClr val="bg1"/>
          </a:solidFill>
        </p:grpSpPr>
        <p:sp>
          <p:nvSpPr>
            <p:cNvPr id="39" name="Flowchart: Terminator 38">
              <a:hlinkClick r:id="rId9" action="ppaction://hlinksldjump"/>
              <a:extLst>
                <a:ext uri="{FF2B5EF4-FFF2-40B4-BE49-F238E27FC236}">
                  <a16:creationId xmlns:a16="http://schemas.microsoft.com/office/drawing/2014/main" xmlns="" id="{282CD8AD-331A-4AC3-9521-DB2CA0C3796B}"/>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Terminator 40">
              <a:hlinkClick r:id="rId9" action="ppaction://hlinksldjump"/>
              <a:extLst>
                <a:ext uri="{FF2B5EF4-FFF2-40B4-BE49-F238E27FC236}">
                  <a16:creationId xmlns:a16="http://schemas.microsoft.com/office/drawing/2014/main" xmlns="" id="{ED3AE1A9-82F0-4B0F-8BE4-70733E086BDA}"/>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Terminator 41">
              <a:hlinkClick r:id="rId9" action="ppaction://hlinksldjump"/>
              <a:extLst>
                <a:ext uri="{FF2B5EF4-FFF2-40B4-BE49-F238E27FC236}">
                  <a16:creationId xmlns:a16="http://schemas.microsoft.com/office/drawing/2014/main" xmlns="" id="{65624607-3816-44A5-B2D9-7450188DF127}"/>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19655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grpSp>
        <p:nvGrpSpPr>
          <p:cNvPr id="11" name="Group 10"/>
          <p:cNvGrpSpPr/>
          <p:nvPr/>
        </p:nvGrpSpPr>
        <p:grpSpPr>
          <a:xfrm>
            <a:off x="11281894" y="158122"/>
            <a:ext cx="618186" cy="537338"/>
            <a:chOff x="2137893" y="3429000"/>
            <a:chExt cx="1068946" cy="833551"/>
          </a:xfrm>
          <a:solidFill>
            <a:schemeClr val="bg1"/>
          </a:solidFill>
        </p:grpSpPr>
        <p:sp>
          <p:nvSpPr>
            <p:cNvPr id="8" name="Flowchart: Terminator 7">
              <a:hlinkClick r:id="rId3" action="ppaction://hlinksldjump"/>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a:hlinkClick r:id="rId3" action="ppaction://hlinksldjump"/>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a:hlinkClick r:id="rId3" action="ppaction://hlinksldjump"/>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nip Single Corner Rectangle 15">
            <a:hlinkClick r:id="rId4"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5"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ANNEX</a:t>
                </a:r>
              </a:p>
            </p:txBody>
          </p:sp>
          <p:sp>
            <p:nvSpPr>
              <p:cNvPr id="21" name="Isosceles Triangle 20">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HRLAB 2</a:t>
                </a:r>
              </a:p>
            </p:txBody>
          </p:sp>
          <p:sp>
            <p:nvSpPr>
              <p:cNvPr id="35" name="Isosceles Triangle 34">
                <a:hlinkClick r:id="rId8"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sz="1800" dirty="0">
                          <a:latin typeface="Arial Rounded MT Bold" panose="020F0704030504030204" pitchFamily="34" charset="0"/>
                        </a:rPr>
                        <a:t>MONDAY</a:t>
                      </a:r>
                    </a:p>
                  </a:txBody>
                  <a:tcPr/>
                </a:tc>
                <a:tc>
                  <a:txBody>
                    <a:bodyPr/>
                    <a:lstStyle/>
                    <a:p>
                      <a:pPr algn="ctr"/>
                      <a:r>
                        <a:rPr lang="en-US" sz="1800"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Darryl Cruz</a:t>
                      </a:r>
                    </a:p>
                    <a:p>
                      <a:pPr algn="ctr"/>
                      <a:r>
                        <a:rPr lang="en-US" sz="1200" baseline="0" dirty="0">
                          <a:latin typeface="Arial Narrow" panose="020B0606020202030204" pitchFamily="34" charset="0"/>
                        </a:rPr>
                        <a:t>Rm. 204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8:30 – 10:30 am</a:t>
                      </a:r>
                    </a:p>
                    <a:p>
                      <a:pPr algn="ctr"/>
                      <a:r>
                        <a:rPr lang="en-US" sz="1200" dirty="0">
                          <a:latin typeface="Arial Narrow" panose="020B0606020202030204" pitchFamily="34" charset="0"/>
                        </a:rPr>
                        <a:t>Ms. Alex Rosales</a:t>
                      </a:r>
                    </a:p>
                    <a:p>
                      <a:pPr algn="ctr"/>
                      <a:r>
                        <a:rPr lang="en-US" sz="1200" dirty="0">
                          <a:latin typeface="Arial Narrow" panose="020B0606020202030204" pitchFamily="34" charset="0"/>
                        </a:rPr>
                        <a:t>B Court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 James </a:t>
                      </a:r>
                      <a:r>
                        <a:rPr lang="en-US" sz="1200" dirty="0" err="1">
                          <a:latin typeface="Arial Narrow" panose="020B0606020202030204" pitchFamily="34" charset="0"/>
                        </a:rPr>
                        <a:t>Dimla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202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10:00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Sherylle</a:t>
                      </a:r>
                      <a:r>
                        <a:rPr lang="en-US" sz="1200" baseline="0" dirty="0">
                          <a:latin typeface="Arial Narrow" panose="020B0606020202030204" pitchFamily="34" charset="0"/>
                        </a:rPr>
                        <a:t> </a:t>
                      </a:r>
                      <a:r>
                        <a:rPr lang="en-US" sz="1200" baseline="0" dirty="0" err="1">
                          <a:latin typeface="Arial Narrow" panose="020B0606020202030204" pitchFamily="34" charset="0"/>
                        </a:rPr>
                        <a:t>Laxamana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SCILAB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 </a:t>
                      </a:r>
                      <a:r>
                        <a:rPr lang="en-US" sz="1200" dirty="0" err="1">
                          <a:latin typeface="Arial Narrow" panose="020B0606020202030204" pitchFamily="34" charset="0"/>
                        </a:rPr>
                        <a:t>Collyn</a:t>
                      </a:r>
                      <a:r>
                        <a:rPr lang="en-US" sz="1200" baseline="0" dirty="0">
                          <a:latin typeface="Arial Narrow" panose="020B0606020202030204" pitchFamily="34" charset="0"/>
                        </a:rPr>
                        <a:t> Simon</a:t>
                      </a:r>
                    </a:p>
                    <a:p>
                      <a:pPr algn="ctr"/>
                      <a:r>
                        <a:rPr lang="en-US" sz="1200" baseline="0" dirty="0">
                          <a:latin typeface="Arial Narrow" panose="020B0606020202030204" pitchFamily="34" charset="0"/>
                        </a:rPr>
                        <a:t>B Court</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a:t>
                      </a:r>
                      <a:r>
                        <a:rPr lang="en-US" sz="1200" baseline="0" dirty="0" err="1">
                          <a:latin typeface="Arial Narrow" panose="020B0606020202030204" pitchFamily="34" charset="0"/>
                        </a:rPr>
                        <a:t>Johne</a:t>
                      </a:r>
                      <a:r>
                        <a:rPr lang="en-US" sz="1200" baseline="0" dirty="0">
                          <a:latin typeface="Arial Narrow" panose="020B0606020202030204" pitchFamily="34" charset="0"/>
                        </a:rPr>
                        <a:t> Felix</a:t>
                      </a:r>
                    </a:p>
                    <a:p>
                      <a:pPr algn="ctr"/>
                      <a:r>
                        <a:rPr lang="en-US" sz="1200" baseline="0" dirty="0">
                          <a:latin typeface="Arial Narrow" panose="020B0606020202030204" pitchFamily="34" charset="0"/>
                        </a:rPr>
                        <a:t>HRLAB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4:00 – 7:00 pm</a:t>
                      </a:r>
                    </a:p>
                    <a:p>
                      <a:pPr algn="ctr"/>
                      <a:r>
                        <a:rPr lang="en-US" sz="1200" dirty="0">
                          <a:latin typeface="Arial Narrow" panose="020B0606020202030204" pitchFamily="34" charset="0"/>
                        </a:rPr>
                        <a:t>Ms.</a:t>
                      </a:r>
                      <a:r>
                        <a:rPr lang="en-US" sz="1200" baseline="0" dirty="0">
                          <a:latin typeface="Arial Narrow" panose="020B0606020202030204" pitchFamily="34" charset="0"/>
                        </a:rPr>
                        <a:t> Cassie Salazar</a:t>
                      </a:r>
                    </a:p>
                    <a:p>
                      <a:pPr algn="ctr"/>
                      <a:r>
                        <a:rPr lang="en-US" sz="1200" baseline="0" dirty="0">
                          <a:latin typeface="Arial Narrow" panose="020B0606020202030204" pitchFamily="34" charset="0"/>
                        </a:rPr>
                        <a:t>Rm. 201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sp>
        <p:nvSpPr>
          <p:cNvPr id="40" name="Rectangle 39">
            <a:hlinkClick r:id="rId9" action="ppaction://hlinksldjump"/>
          </p:cNvPr>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6" name="Group 35">
            <a:extLst>
              <a:ext uri="{FF2B5EF4-FFF2-40B4-BE49-F238E27FC236}">
                <a16:creationId xmlns:a16="http://schemas.microsoft.com/office/drawing/2014/main" xmlns="" id="{C3DD1DDE-E653-411D-8E0B-FAB3F0EFD472}"/>
              </a:ext>
            </a:extLst>
          </p:cNvPr>
          <p:cNvGrpSpPr/>
          <p:nvPr/>
        </p:nvGrpSpPr>
        <p:grpSpPr>
          <a:xfrm>
            <a:off x="9425537" y="-1"/>
            <a:ext cx="2777088" cy="4572001"/>
            <a:chOff x="9425537" y="-1"/>
            <a:chExt cx="2777088" cy="4572001"/>
          </a:xfrm>
        </p:grpSpPr>
        <p:sp>
          <p:nvSpPr>
            <p:cNvPr id="37" name="Rectangle 36">
              <a:extLst>
                <a:ext uri="{FF2B5EF4-FFF2-40B4-BE49-F238E27FC236}">
                  <a16:creationId xmlns:a16="http://schemas.microsoft.com/office/drawing/2014/main" xmlns="" id="{945E22C3-17BD-40A4-B867-AE6DB4A22912}"/>
                </a:ext>
              </a:extLst>
            </p:cNvPr>
            <p:cNvSpPr/>
            <p:nvPr/>
          </p:nvSpPr>
          <p:spPr>
            <a:xfrm>
              <a:off x="9427335" y="-1"/>
              <a:ext cx="2764665" cy="457200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xmlns="" id="{AFC1002D-66FD-464C-B25C-2D4D7A9B2FE4}"/>
                </a:ext>
              </a:extLst>
            </p:cNvPr>
            <p:cNvGrpSpPr/>
            <p:nvPr/>
          </p:nvGrpSpPr>
          <p:grpSpPr>
            <a:xfrm>
              <a:off x="9615852" y="150457"/>
              <a:ext cx="618186" cy="537338"/>
              <a:chOff x="2137893" y="3429000"/>
              <a:chExt cx="1068946" cy="833551"/>
            </a:xfrm>
            <a:solidFill>
              <a:schemeClr val="bg1"/>
            </a:solidFill>
          </p:grpSpPr>
          <p:sp>
            <p:nvSpPr>
              <p:cNvPr id="47" name="Flowchart: Terminator 46">
                <a:extLst>
                  <a:ext uri="{FF2B5EF4-FFF2-40B4-BE49-F238E27FC236}">
                    <a16:creationId xmlns:a16="http://schemas.microsoft.com/office/drawing/2014/main" xmlns="" id="{C8180F76-DD00-4F9C-861F-2E976E2E1C79}"/>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Terminator 47">
                <a:extLst>
                  <a:ext uri="{FF2B5EF4-FFF2-40B4-BE49-F238E27FC236}">
                    <a16:creationId xmlns:a16="http://schemas.microsoft.com/office/drawing/2014/main" xmlns="" id="{FEE0807E-7838-448B-AF6B-FC1F97AC49E0}"/>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Terminator 48">
                <a:extLst>
                  <a:ext uri="{FF2B5EF4-FFF2-40B4-BE49-F238E27FC236}">
                    <a16:creationId xmlns:a16="http://schemas.microsoft.com/office/drawing/2014/main" xmlns="" id="{3CFCE747-B0A9-4EC7-B48F-5AEC81DE091E}"/>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xmlns="" id="{9DFAD1C6-F618-49D0-88A2-FABBD4709621}"/>
                </a:ext>
              </a:extLst>
            </p:cNvPr>
            <p:cNvGrpSpPr/>
            <p:nvPr/>
          </p:nvGrpSpPr>
          <p:grpSpPr>
            <a:xfrm>
              <a:off x="9437825" y="940848"/>
              <a:ext cx="2764800" cy="720000"/>
              <a:chOff x="9437825" y="940848"/>
              <a:chExt cx="2764800" cy="720000"/>
            </a:xfrm>
          </p:grpSpPr>
          <p:sp>
            <p:nvSpPr>
              <p:cNvPr id="45" name="Rectangle 44">
                <a:extLst>
                  <a:ext uri="{FF2B5EF4-FFF2-40B4-BE49-F238E27FC236}">
                    <a16:creationId xmlns:a16="http://schemas.microsoft.com/office/drawing/2014/main" xmlns="" id="{9D6A3073-1128-421D-94E7-00D13FE95D56}"/>
                  </a:ext>
                </a:extLst>
              </p:cNvPr>
              <p:cNvSpPr/>
              <p:nvPr/>
            </p:nvSpPr>
            <p:spPr>
              <a:xfrm>
                <a:off x="9437825" y="940848"/>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dirty="0">
                    <a:latin typeface="Cooper Black" panose="0208090404030B020404" pitchFamily="18" charset="0"/>
                  </a:rPr>
                  <a:t>ABOUT</a:t>
                </a:r>
              </a:p>
            </p:txBody>
          </p:sp>
          <p:pic>
            <p:nvPicPr>
              <p:cNvPr id="46" name="Picture 2" descr="Questions sign #AD , #Paid, #Ad, #sign, #Questions | Question sign ...">
                <a:extLst>
                  <a:ext uri="{FF2B5EF4-FFF2-40B4-BE49-F238E27FC236}">
                    <a16:creationId xmlns:a16="http://schemas.microsoft.com/office/drawing/2014/main" xmlns="" id="{092FB03A-4601-4535-B4A2-56EE68DA6677}"/>
                  </a:ext>
                </a:extLst>
              </p:cNvPr>
              <p:cNvPicPr>
                <a:picLocks noChangeAspect="1" noChangeArrowheads="1"/>
              </p:cNvPicPr>
              <p:nvPr/>
            </p:nvPicPr>
            <p:blipFill>
              <a:blip r:embed="rId11" cstate="print">
                <a:biLevel thresh="25000"/>
                <a:extLst>
                  <a:ext uri="{28A0092B-C50C-407E-A947-70E740481C1C}">
                    <a14:useLocalDpi xmlns:a14="http://schemas.microsoft.com/office/drawing/2010/main" val="0"/>
                  </a:ext>
                </a:extLst>
              </a:blip>
              <a:srcRect/>
              <a:stretch>
                <a:fillRect/>
              </a:stretch>
            </p:blipFill>
            <p:spPr bwMode="auto">
              <a:xfrm>
                <a:off x="9493153" y="1059511"/>
                <a:ext cx="449227" cy="4492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 name="Group 41">
              <a:extLst>
                <a:ext uri="{FF2B5EF4-FFF2-40B4-BE49-F238E27FC236}">
                  <a16:creationId xmlns:a16="http://schemas.microsoft.com/office/drawing/2014/main" xmlns="" id="{3B35D5F6-CF89-422A-AE48-9DC2B2D442EE}"/>
                </a:ext>
              </a:extLst>
            </p:cNvPr>
            <p:cNvGrpSpPr/>
            <p:nvPr/>
          </p:nvGrpSpPr>
          <p:grpSpPr>
            <a:xfrm>
              <a:off x="9425537" y="1675122"/>
              <a:ext cx="2777088" cy="720000"/>
              <a:chOff x="9425537" y="1675122"/>
              <a:chExt cx="2777088" cy="720000"/>
            </a:xfrm>
          </p:grpSpPr>
          <p:sp>
            <p:nvSpPr>
              <p:cNvPr id="43" name="Rectangle 42">
                <a:hlinkClick r:id="rId12" action="ppaction://hlinksldjump"/>
                <a:extLst>
                  <a:ext uri="{FF2B5EF4-FFF2-40B4-BE49-F238E27FC236}">
                    <a16:creationId xmlns:a16="http://schemas.microsoft.com/office/drawing/2014/main" xmlns="" id="{F741A399-033D-46E5-9B31-D40BE5C1EC47}"/>
                  </a:ext>
                </a:extLst>
              </p:cNvPr>
              <p:cNvSpPr/>
              <p:nvPr/>
            </p:nvSpPr>
            <p:spPr>
              <a:xfrm>
                <a:off x="9437825" y="1675122"/>
                <a:ext cx="27648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oper Black" panose="0208090404030B020404" pitchFamily="18" charset="0"/>
                  </a:rPr>
                  <a:t>          LOG OUT</a:t>
                </a:r>
              </a:p>
            </p:txBody>
          </p:sp>
          <p:pic>
            <p:nvPicPr>
              <p:cNvPr id="44" name="Picture 8" descr="Power-off2 PNG, SVG Clip art for Web - Download Clip Art, PNG Icon Arts">
                <a:hlinkClick r:id="rId12" action="ppaction://hlinksldjump"/>
                <a:extLst>
                  <a:ext uri="{FF2B5EF4-FFF2-40B4-BE49-F238E27FC236}">
                    <a16:creationId xmlns:a16="http://schemas.microsoft.com/office/drawing/2014/main" xmlns="" id="{3680D870-CC0D-4A8B-A70B-0B8CC4EAD389}"/>
                  </a:ext>
                </a:extLst>
              </p:cNvPr>
              <p:cNvPicPr>
                <a:picLocks noChangeAspect="1" noChangeArrowheads="1"/>
              </p:cNvPicPr>
              <p:nvPr/>
            </p:nvPicPr>
            <p:blipFill>
              <a:blip r:embed="rId13" cstate="print">
                <a:biLevel thresh="25000"/>
                <a:extLst>
                  <a:ext uri="{28A0092B-C50C-407E-A947-70E740481C1C}">
                    <a14:useLocalDpi xmlns:a14="http://schemas.microsoft.com/office/drawing/2010/main" val="0"/>
                  </a:ext>
                </a:extLst>
              </a:blip>
              <a:srcRect/>
              <a:stretch>
                <a:fillRect/>
              </a:stretch>
            </p:blipFill>
            <p:spPr bwMode="auto">
              <a:xfrm>
                <a:off x="9425537" y="1714658"/>
                <a:ext cx="640928" cy="640928"/>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66716032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2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6383" r="28" b="29943"/>
          <a:stretch/>
        </p:blipFill>
        <p:spPr>
          <a:xfrm>
            <a:off x="166990" y="50558"/>
            <a:ext cx="850441" cy="8261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ubtitle 2"/>
          <p:cNvSpPr txBox="1">
            <a:spLocks/>
          </p:cNvSpPr>
          <p:nvPr/>
        </p:nvSpPr>
        <p:spPr>
          <a:xfrm>
            <a:off x="1017431" y="-38467"/>
            <a:ext cx="8070761" cy="915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600" dirty="0">
                <a:solidFill>
                  <a:schemeClr val="bg1"/>
                </a:solidFill>
                <a:effectLst>
                  <a:outerShdw blurRad="50800" dist="38100" dir="8100000" algn="tr" rotWithShape="0">
                    <a:prstClr val="black">
                      <a:alpha val="40000"/>
                    </a:prstClr>
                  </a:outerShdw>
                </a:effectLst>
                <a:latin typeface="Cooper Black" panose="0208090404030B020404" pitchFamily="18" charset="0"/>
              </a:rPr>
              <a:t>AUTOMATED ROOM SCHEDULING AND INSTRUCTORS’ AVAILABILITY FOR BULACAN POLYTECHNIC COLLEGE – MAIN CAMPUS</a:t>
            </a:r>
          </a:p>
        </p:txBody>
      </p:sp>
      <p:sp>
        <p:nvSpPr>
          <p:cNvPr id="16" name="Snip Single Corner Rectangle 15">
            <a:hlinkClick r:id="rId3" action="ppaction://hlinksldjump"/>
          </p:cNvPr>
          <p:cNvSpPr/>
          <p:nvPr/>
        </p:nvSpPr>
        <p:spPr>
          <a:xfrm>
            <a:off x="5189966" y="1124038"/>
            <a:ext cx="2732687" cy="639488"/>
          </a:xfrm>
          <a:prstGeom prst="snip1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4">
                    <a:lumMod val="50000"/>
                  </a:schemeClr>
                </a:solidFill>
                <a:latin typeface="Cooper Black" panose="0208090404030B020404" pitchFamily="18" charset="0"/>
              </a:rPr>
              <a:t>RESERVE</a:t>
            </a:r>
          </a:p>
        </p:txBody>
      </p:sp>
      <p:sp>
        <p:nvSpPr>
          <p:cNvPr id="14" name="Snip Single Corner Rectangle 13">
            <a:hlinkClick r:id="rId4" action="ppaction://hlinksldjump"/>
          </p:cNvPr>
          <p:cNvSpPr/>
          <p:nvPr/>
        </p:nvSpPr>
        <p:spPr>
          <a:xfrm>
            <a:off x="2805228" y="1124038"/>
            <a:ext cx="2732687" cy="639488"/>
          </a:xfrm>
          <a:prstGeom prst="snip1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Cooper Black" panose="0208090404030B020404" pitchFamily="18" charset="0"/>
              </a:rPr>
              <a:t>INSTRUCTOR</a:t>
            </a:r>
          </a:p>
        </p:txBody>
      </p:sp>
      <p:grpSp>
        <p:nvGrpSpPr>
          <p:cNvPr id="30" name="Group 29"/>
          <p:cNvGrpSpPr/>
          <p:nvPr/>
        </p:nvGrpSpPr>
        <p:grpSpPr>
          <a:xfrm>
            <a:off x="420489" y="1124038"/>
            <a:ext cx="11389437" cy="5444187"/>
            <a:chOff x="420489" y="1124038"/>
            <a:chExt cx="11389437" cy="5444187"/>
          </a:xfrm>
        </p:grpSpPr>
        <p:sp>
          <p:nvSpPr>
            <p:cNvPr id="15" name="Snip Single Corner Rectangle 14"/>
            <p:cNvSpPr/>
            <p:nvPr/>
          </p:nvSpPr>
          <p:spPr>
            <a:xfrm>
              <a:off x="420490" y="1124038"/>
              <a:ext cx="2732687" cy="639488"/>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accent6">
                      <a:lumMod val="50000"/>
                    </a:schemeClr>
                  </a:solidFill>
                  <a:latin typeface="Cooper Black" panose="0208090404030B020404" pitchFamily="18" charset="0"/>
                </a:rPr>
                <a:t>ROOM</a:t>
              </a:r>
            </a:p>
          </p:txBody>
        </p:sp>
        <p:sp>
          <p:nvSpPr>
            <p:cNvPr id="17" name="Rectangle 16"/>
            <p:cNvSpPr/>
            <p:nvPr/>
          </p:nvSpPr>
          <p:spPr>
            <a:xfrm>
              <a:off x="420489" y="1716466"/>
              <a:ext cx="11389437" cy="48517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516082" y="1864455"/>
            <a:ext cx="3159836" cy="360000"/>
            <a:chOff x="847638" y="1985164"/>
            <a:chExt cx="3159836" cy="360000"/>
          </a:xfrm>
        </p:grpSpPr>
        <p:sp>
          <p:nvSpPr>
            <p:cNvPr id="18" name="Rectangle 17"/>
            <p:cNvSpPr/>
            <p:nvPr/>
          </p:nvSpPr>
          <p:spPr>
            <a:xfrm>
              <a:off x="847638" y="1985164"/>
              <a:ext cx="273268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pic>
          <p:nvPicPr>
            <p:cNvPr id="1030" name="Picture 6" descr="Search Icon, Transparent Search.PNG Images &amp; Vector - FreeIconsPNG"/>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679062" y="1985164"/>
              <a:ext cx="328412" cy="3263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1418122" y="2552714"/>
            <a:ext cx="4369489" cy="450000"/>
            <a:chOff x="1155545" y="2813808"/>
            <a:chExt cx="4369489" cy="450000"/>
          </a:xfrm>
        </p:grpSpPr>
        <p:sp>
          <p:nvSpPr>
            <p:cNvPr id="20" name="TextBox 19"/>
            <p:cNvSpPr txBox="1"/>
            <p:nvPr/>
          </p:nvSpPr>
          <p:spPr>
            <a:xfrm>
              <a:off x="1155545" y="2838753"/>
              <a:ext cx="1636802" cy="400110"/>
            </a:xfrm>
            <a:prstGeom prst="rect">
              <a:avLst/>
            </a:prstGeom>
            <a:noFill/>
          </p:spPr>
          <p:txBody>
            <a:bodyPr wrap="square" rtlCol="0">
              <a:spAutoFit/>
            </a:bodyPr>
            <a:lstStyle/>
            <a:p>
              <a:pPr algn="ctr"/>
              <a:r>
                <a:rPr lang="en-US" sz="2000" dirty="0">
                  <a:latin typeface="Cooper Black" panose="0208090404030B020404" pitchFamily="18" charset="0"/>
                </a:rPr>
                <a:t>BUILDING</a:t>
              </a:r>
            </a:p>
          </p:txBody>
        </p:sp>
        <p:grpSp>
          <p:nvGrpSpPr>
            <p:cNvPr id="22" name="Group 21"/>
            <p:cNvGrpSpPr/>
            <p:nvPr/>
          </p:nvGrpSpPr>
          <p:grpSpPr>
            <a:xfrm>
              <a:off x="2792347" y="2813808"/>
              <a:ext cx="2732687" cy="450000"/>
              <a:chOff x="2792347" y="2813808"/>
              <a:chExt cx="2732687" cy="450000"/>
            </a:xfrm>
          </p:grpSpPr>
          <p:sp>
            <p:nvSpPr>
              <p:cNvPr id="26" name="Rectangle 25"/>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Rounded MT Bold" panose="020F0704030504030204" pitchFamily="34" charset="0"/>
                </a:endParaRPr>
              </a:p>
            </p:txBody>
          </p:sp>
          <p:sp>
            <p:nvSpPr>
              <p:cNvPr id="21" name="Isosceles Triangle 20">
                <a:hlinkClick r:id="rId6"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6644687" y="2550086"/>
            <a:ext cx="4129192" cy="450000"/>
            <a:chOff x="6115207" y="2550086"/>
            <a:chExt cx="4129192" cy="450000"/>
          </a:xfrm>
        </p:grpSpPr>
        <p:sp>
          <p:nvSpPr>
            <p:cNvPr id="32" name="TextBox 31"/>
            <p:cNvSpPr txBox="1"/>
            <p:nvPr/>
          </p:nvSpPr>
          <p:spPr>
            <a:xfrm>
              <a:off x="6115207" y="2575031"/>
              <a:ext cx="1636802" cy="400110"/>
            </a:xfrm>
            <a:prstGeom prst="rect">
              <a:avLst/>
            </a:prstGeom>
            <a:noFill/>
          </p:spPr>
          <p:txBody>
            <a:bodyPr wrap="square" rtlCol="0">
              <a:spAutoFit/>
            </a:bodyPr>
            <a:lstStyle/>
            <a:p>
              <a:pPr algn="ctr"/>
              <a:r>
                <a:rPr lang="en-US" sz="2000" dirty="0">
                  <a:latin typeface="Cooper Black" panose="0208090404030B020404" pitchFamily="18" charset="0"/>
                </a:rPr>
                <a:t>ROOM</a:t>
              </a:r>
            </a:p>
          </p:txBody>
        </p:sp>
        <p:grpSp>
          <p:nvGrpSpPr>
            <p:cNvPr id="33" name="Group 32"/>
            <p:cNvGrpSpPr/>
            <p:nvPr/>
          </p:nvGrpSpPr>
          <p:grpSpPr>
            <a:xfrm>
              <a:off x="7511712" y="2550086"/>
              <a:ext cx="2732687" cy="450000"/>
              <a:chOff x="2792347" y="2813808"/>
              <a:chExt cx="2732687" cy="450000"/>
            </a:xfrm>
          </p:grpSpPr>
          <p:sp>
            <p:nvSpPr>
              <p:cNvPr id="34" name="Rectangle 33"/>
              <p:cNvSpPr/>
              <p:nvPr/>
            </p:nvSpPr>
            <p:spPr>
              <a:xfrm>
                <a:off x="2792347" y="2813808"/>
                <a:ext cx="2732687" cy="4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Rounded MT Bold" panose="020F0704030504030204" pitchFamily="34" charset="0"/>
                  </a:rPr>
                  <a:t>SCILAB 1</a:t>
                </a:r>
              </a:p>
            </p:txBody>
          </p:sp>
          <p:sp>
            <p:nvSpPr>
              <p:cNvPr id="35" name="Isosceles Triangle 34">
                <a:hlinkClick r:id="rId7" action="ppaction://hlinksldjump"/>
              </p:cNvPr>
              <p:cNvSpPr/>
              <p:nvPr/>
            </p:nvSpPr>
            <p:spPr>
              <a:xfrm flipV="1">
                <a:off x="5189966" y="2914737"/>
                <a:ext cx="228600" cy="24288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TextBox 37"/>
          <p:cNvSpPr txBox="1"/>
          <p:nvPr/>
        </p:nvSpPr>
        <p:spPr>
          <a:xfrm>
            <a:off x="1418122" y="3225636"/>
            <a:ext cx="1878870" cy="400110"/>
          </a:xfrm>
          <a:prstGeom prst="rect">
            <a:avLst/>
          </a:prstGeom>
          <a:noFill/>
        </p:spPr>
        <p:txBody>
          <a:bodyPr wrap="square" rtlCol="0">
            <a:spAutoFit/>
          </a:bodyPr>
          <a:lstStyle/>
          <a:p>
            <a:pPr algn="ctr"/>
            <a:r>
              <a:rPr lang="en-US" sz="2000" dirty="0">
                <a:latin typeface="Cooper Black" panose="0208090404030B020404" pitchFamily="18" charset="0"/>
              </a:rPr>
              <a:t>DATE / TIME</a:t>
            </a:r>
          </a:p>
        </p:txBody>
      </p:sp>
      <p:graphicFrame>
        <p:nvGraphicFramePr>
          <p:cNvPr id="29" name="Table 28"/>
          <p:cNvGraphicFramePr>
            <a:graphicFrameLocks noGrp="1"/>
          </p:cNvGraphicFramePr>
          <p:nvPr>
            <p:extLst>
              <p:ext uri="{D42A27DB-BD31-4B8C-83A1-F6EECF244321}">
                <p14:modId xmlns:p14="http://schemas.microsoft.com/office/powerpoint/2010/main" val="1739285825"/>
              </p:ext>
            </p:extLst>
          </p:nvPr>
        </p:nvGraphicFramePr>
        <p:xfrm>
          <a:off x="835104" y="3615084"/>
          <a:ext cx="10521792" cy="2349798"/>
        </p:xfrm>
        <a:graphic>
          <a:graphicData uri="http://schemas.openxmlformats.org/drawingml/2006/table">
            <a:tbl>
              <a:tblPr firstRow="1" bandRow="1">
                <a:tableStyleId>{5C22544A-7EE6-4342-B048-85BDC9FD1C3A}</a:tableStyleId>
              </a:tblPr>
              <a:tblGrid>
                <a:gridCol w="1750881">
                  <a:extLst>
                    <a:ext uri="{9D8B030D-6E8A-4147-A177-3AD203B41FA5}">
                      <a16:colId xmlns:a16="http://schemas.microsoft.com/office/drawing/2014/main" xmlns="" val="20000"/>
                    </a:ext>
                  </a:extLst>
                </a:gridCol>
                <a:gridCol w="1738173">
                  <a:extLst>
                    <a:ext uri="{9D8B030D-6E8A-4147-A177-3AD203B41FA5}">
                      <a16:colId xmlns:a16="http://schemas.microsoft.com/office/drawing/2014/main" xmlns="" val="20001"/>
                    </a:ext>
                  </a:extLst>
                </a:gridCol>
                <a:gridCol w="1761043">
                  <a:extLst>
                    <a:ext uri="{9D8B030D-6E8A-4147-A177-3AD203B41FA5}">
                      <a16:colId xmlns:a16="http://schemas.microsoft.com/office/drawing/2014/main" xmlns="" val="20002"/>
                    </a:ext>
                  </a:extLst>
                </a:gridCol>
                <a:gridCol w="1829655">
                  <a:extLst>
                    <a:ext uri="{9D8B030D-6E8A-4147-A177-3AD203B41FA5}">
                      <a16:colId xmlns:a16="http://schemas.microsoft.com/office/drawing/2014/main" xmlns="" val="20003"/>
                    </a:ext>
                  </a:extLst>
                </a:gridCol>
                <a:gridCol w="1772480">
                  <a:extLst>
                    <a:ext uri="{9D8B030D-6E8A-4147-A177-3AD203B41FA5}">
                      <a16:colId xmlns:a16="http://schemas.microsoft.com/office/drawing/2014/main" xmlns="" val="20004"/>
                    </a:ext>
                  </a:extLst>
                </a:gridCol>
                <a:gridCol w="1669560">
                  <a:extLst>
                    <a:ext uri="{9D8B030D-6E8A-4147-A177-3AD203B41FA5}">
                      <a16:colId xmlns:a16="http://schemas.microsoft.com/office/drawing/2014/main" xmlns="" val="20005"/>
                    </a:ext>
                  </a:extLst>
                </a:gridCol>
              </a:tblGrid>
              <a:tr h="429558">
                <a:tc>
                  <a:txBody>
                    <a:bodyPr/>
                    <a:lstStyle/>
                    <a:p>
                      <a:pPr algn="ctr"/>
                      <a:r>
                        <a:rPr lang="en-US" sz="1800" dirty="0">
                          <a:latin typeface="Arial Rounded MT Bold" panose="020F0704030504030204" pitchFamily="34" charset="0"/>
                        </a:rPr>
                        <a:t>MONDAY</a:t>
                      </a:r>
                    </a:p>
                  </a:txBody>
                  <a:tcPr/>
                </a:tc>
                <a:tc>
                  <a:txBody>
                    <a:bodyPr/>
                    <a:lstStyle/>
                    <a:p>
                      <a:pPr algn="ctr"/>
                      <a:r>
                        <a:rPr lang="en-US" sz="1800" dirty="0">
                          <a:latin typeface="Arial Rounded MT Bold" panose="020F0704030504030204" pitchFamily="34" charset="0"/>
                        </a:rPr>
                        <a:t>TUESDAY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WEDNESDAY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THURSDAY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FRIDAY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Rounded MT Bold" panose="020F0704030504030204" pitchFamily="34" charset="0"/>
                        </a:rPr>
                        <a:t>SATURDAY</a:t>
                      </a:r>
                    </a:p>
                  </a:txBody>
                  <a:tcPr/>
                </a:tc>
                <a:extLst>
                  <a:ext uri="{0D108BD9-81ED-4DB2-BD59-A6C34878D82A}">
                    <a16:rowId xmlns:a16="http://schemas.microsoft.com/office/drawing/2014/main" xmlns="" val="10000"/>
                  </a:ext>
                </a:extLst>
              </a:tr>
              <a:tr h="429558">
                <a:tc>
                  <a:txBody>
                    <a:bodyPr/>
                    <a:lstStyle/>
                    <a:p>
                      <a:pPr algn="ctr"/>
                      <a:r>
                        <a:rPr lang="en-US" sz="1200" dirty="0">
                          <a:latin typeface="Arial Narrow" panose="020B0606020202030204" pitchFamily="34" charset="0"/>
                        </a:rPr>
                        <a:t>7:00 – 10:00 am</a:t>
                      </a:r>
                    </a:p>
                    <a:p>
                      <a:pPr algn="ctr"/>
                      <a:r>
                        <a:rPr lang="en-US" sz="1200" dirty="0">
                          <a:latin typeface="Arial Narrow" panose="020B0606020202030204" pitchFamily="34" charset="0"/>
                        </a:rPr>
                        <a:t>Mr.</a:t>
                      </a:r>
                      <a:r>
                        <a:rPr lang="en-US" sz="1200" baseline="0" dirty="0">
                          <a:latin typeface="Arial Narrow" panose="020B0606020202030204" pitchFamily="34" charset="0"/>
                        </a:rPr>
                        <a:t> Darryl Cruz</a:t>
                      </a:r>
                    </a:p>
                    <a:p>
                      <a:pPr algn="ctr"/>
                      <a:r>
                        <a:rPr lang="en-US" sz="1200" baseline="0" dirty="0">
                          <a:latin typeface="Arial Narrow" panose="020B0606020202030204" pitchFamily="34" charset="0"/>
                        </a:rPr>
                        <a:t>Rm. 204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8:30 – 10:30 am</a:t>
                      </a:r>
                    </a:p>
                    <a:p>
                      <a:pPr algn="ctr"/>
                      <a:r>
                        <a:rPr lang="en-US" sz="1200" dirty="0">
                          <a:latin typeface="Arial Narrow" panose="020B0606020202030204" pitchFamily="34" charset="0"/>
                        </a:rPr>
                        <a:t>Ms. Alex Rosales</a:t>
                      </a:r>
                    </a:p>
                    <a:p>
                      <a:pPr algn="ctr"/>
                      <a:r>
                        <a:rPr lang="en-US" sz="1200" dirty="0">
                          <a:latin typeface="Arial Narrow" panose="020B0606020202030204" pitchFamily="34" charset="0"/>
                        </a:rPr>
                        <a:t>B Court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9:00 am – 12:00</a:t>
                      </a:r>
                      <a:r>
                        <a:rPr lang="en-US" sz="1200" dirty="0">
                          <a:latin typeface="Arial Narrow" panose="020B0606020202030204" pitchFamily="34" charset="0"/>
                        </a:rPr>
                        <a:t> pm</a:t>
                      </a:r>
                    </a:p>
                    <a:p>
                      <a:pPr algn="ctr"/>
                      <a:r>
                        <a:rPr lang="en-US" sz="1200" dirty="0">
                          <a:latin typeface="Arial Narrow" panose="020B0606020202030204" pitchFamily="34" charset="0"/>
                        </a:rPr>
                        <a:t>Mr. James </a:t>
                      </a:r>
                      <a:r>
                        <a:rPr lang="en-US" sz="1200" dirty="0" err="1">
                          <a:latin typeface="Arial Narrow" panose="020B0606020202030204" pitchFamily="34" charset="0"/>
                        </a:rPr>
                        <a:t>Dimla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Rm. 202 – F1</a:t>
                      </a:r>
                      <a:endParaRPr lang="en-US" sz="1200" dirty="0">
                        <a:latin typeface="Arial Narrow" panose="020B0606020202030204" pitchFamily="34" charset="0"/>
                      </a:endParaRPr>
                    </a:p>
                  </a:txBody>
                  <a:tcPr/>
                </a:tc>
                <a:extLst>
                  <a:ext uri="{0D108BD9-81ED-4DB2-BD59-A6C34878D82A}">
                    <a16:rowId xmlns:a16="http://schemas.microsoft.com/office/drawing/2014/main" xmlns="" val="10001"/>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10:00 am – 12:00</a:t>
                      </a:r>
                      <a:r>
                        <a:rPr lang="en-US" sz="1200" dirty="0">
                          <a:latin typeface="Arial Narrow" panose="020B0606020202030204" pitchFamily="34" charset="0"/>
                        </a:rPr>
                        <a:t> pm</a:t>
                      </a:r>
                    </a:p>
                    <a:p>
                      <a:pPr algn="ctr"/>
                      <a:r>
                        <a:rPr lang="en-US" sz="1200" dirty="0">
                          <a:latin typeface="Arial Narrow" panose="020B0606020202030204" pitchFamily="34" charset="0"/>
                        </a:rPr>
                        <a:t>Mrs.</a:t>
                      </a:r>
                      <a:r>
                        <a:rPr lang="en-US" sz="1200" baseline="0" dirty="0">
                          <a:latin typeface="Arial Narrow" panose="020B0606020202030204" pitchFamily="34" charset="0"/>
                        </a:rPr>
                        <a:t> </a:t>
                      </a:r>
                      <a:r>
                        <a:rPr lang="en-US" sz="1200" baseline="0" dirty="0" err="1">
                          <a:latin typeface="Arial Narrow" panose="020B0606020202030204" pitchFamily="34" charset="0"/>
                        </a:rPr>
                        <a:t>Sherylle</a:t>
                      </a:r>
                      <a:r>
                        <a:rPr lang="en-US" sz="1200" baseline="0" dirty="0">
                          <a:latin typeface="Arial Narrow" panose="020B0606020202030204" pitchFamily="34" charset="0"/>
                        </a:rPr>
                        <a:t> </a:t>
                      </a:r>
                      <a:r>
                        <a:rPr lang="en-US" sz="1200" baseline="0" dirty="0" err="1">
                          <a:latin typeface="Arial Narrow" panose="020B0606020202030204" pitchFamily="34" charset="0"/>
                        </a:rPr>
                        <a:t>Laxamana</a:t>
                      </a:r>
                      <a:endParaRPr lang="en-US" sz="1200" baseline="0" dirty="0">
                        <a:latin typeface="Arial Narrow" panose="020B0606020202030204" pitchFamily="34" charset="0"/>
                      </a:endParaRPr>
                    </a:p>
                    <a:p>
                      <a:pPr algn="ctr"/>
                      <a:r>
                        <a:rPr lang="en-US" sz="1200" baseline="0" dirty="0">
                          <a:latin typeface="Arial Narrow" panose="020B0606020202030204" pitchFamily="34" charset="0"/>
                        </a:rPr>
                        <a:t>SCILAB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12:00 – 2:00</a:t>
                      </a:r>
                      <a:r>
                        <a:rPr lang="en-US" sz="1200" dirty="0">
                          <a:latin typeface="Arial Narrow" panose="020B0606020202030204" pitchFamily="34" charset="0"/>
                        </a:rPr>
                        <a:t> pm</a:t>
                      </a:r>
                    </a:p>
                    <a:p>
                      <a:pPr algn="ctr"/>
                      <a:r>
                        <a:rPr lang="en-US" sz="1200" dirty="0">
                          <a:latin typeface="Arial Narrow" panose="020B0606020202030204" pitchFamily="34" charset="0"/>
                        </a:rPr>
                        <a:t>Mr. </a:t>
                      </a:r>
                      <a:r>
                        <a:rPr lang="en-US" sz="1200" dirty="0" err="1">
                          <a:latin typeface="Arial Narrow" panose="020B0606020202030204" pitchFamily="34" charset="0"/>
                        </a:rPr>
                        <a:t>Collyn</a:t>
                      </a:r>
                      <a:r>
                        <a:rPr lang="en-US" sz="1200" baseline="0" dirty="0">
                          <a:latin typeface="Arial Narrow" panose="020B0606020202030204" pitchFamily="34" charset="0"/>
                        </a:rPr>
                        <a:t> Simon</a:t>
                      </a:r>
                    </a:p>
                    <a:p>
                      <a:pPr algn="ctr"/>
                      <a:r>
                        <a:rPr lang="en-US" sz="1200" baseline="0" dirty="0">
                          <a:latin typeface="Arial Narrow" panose="020B0606020202030204" pitchFamily="34" charset="0"/>
                        </a:rPr>
                        <a:t>B Court</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2"/>
                  </a:ext>
                </a:extLst>
              </a:tr>
              <a:tr h="429558">
                <a:tc>
                  <a:txBody>
                    <a:bodyPr/>
                    <a:lstStyle/>
                    <a:p>
                      <a:pPr algn="ctr"/>
                      <a:r>
                        <a:rPr lang="en-US" sz="1800" dirty="0">
                          <a:latin typeface="Arial Narrow" panose="020B0606020202030204" pitchFamily="34" charset="0"/>
                        </a:rPr>
                        <a:t>+</a:t>
                      </a: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baseline="0" dirty="0">
                          <a:latin typeface="Arial Narrow" panose="020B0606020202030204" pitchFamily="34" charset="0"/>
                        </a:rPr>
                        <a:t>4:00 – 7:00</a:t>
                      </a:r>
                      <a:r>
                        <a:rPr lang="en-US" sz="1200" dirty="0">
                          <a:latin typeface="Arial Narrow" panose="020B0606020202030204" pitchFamily="34" charset="0"/>
                        </a:rPr>
                        <a:t> pm</a:t>
                      </a:r>
                    </a:p>
                    <a:p>
                      <a:pPr algn="ctr"/>
                      <a:r>
                        <a:rPr lang="en-US" sz="1200" dirty="0">
                          <a:latin typeface="Arial Narrow" panose="020B0606020202030204" pitchFamily="34" charset="0"/>
                        </a:rPr>
                        <a:t>Mr.</a:t>
                      </a:r>
                      <a:r>
                        <a:rPr lang="en-US" sz="1200" baseline="0" dirty="0">
                          <a:latin typeface="Arial Narrow" panose="020B0606020202030204" pitchFamily="34" charset="0"/>
                        </a:rPr>
                        <a:t> </a:t>
                      </a:r>
                      <a:r>
                        <a:rPr lang="en-US" sz="1200" baseline="0" dirty="0" err="1">
                          <a:latin typeface="Arial Narrow" panose="020B0606020202030204" pitchFamily="34" charset="0"/>
                        </a:rPr>
                        <a:t>Johne</a:t>
                      </a:r>
                      <a:r>
                        <a:rPr lang="en-US" sz="1200" baseline="0" dirty="0">
                          <a:latin typeface="Arial Narrow" panose="020B0606020202030204" pitchFamily="34" charset="0"/>
                        </a:rPr>
                        <a:t> Felix</a:t>
                      </a:r>
                    </a:p>
                    <a:p>
                      <a:pPr algn="ctr"/>
                      <a:r>
                        <a:rPr lang="en-US" sz="1200" baseline="0" dirty="0">
                          <a:latin typeface="Arial Narrow" panose="020B0606020202030204" pitchFamily="34" charset="0"/>
                        </a:rPr>
                        <a:t>HRLAB 2 – F2</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tc>
                  <a:txBody>
                    <a:bodyPr/>
                    <a:lstStyle/>
                    <a:p>
                      <a:pPr algn="ctr"/>
                      <a:r>
                        <a:rPr lang="en-US" sz="1200" dirty="0">
                          <a:latin typeface="Arial Narrow" panose="020B0606020202030204" pitchFamily="34" charset="0"/>
                        </a:rPr>
                        <a:t>4:00 – 7:00 pm</a:t>
                      </a:r>
                    </a:p>
                    <a:p>
                      <a:pPr algn="ctr"/>
                      <a:r>
                        <a:rPr lang="en-US" sz="1200" dirty="0">
                          <a:latin typeface="Arial Narrow" panose="020B0606020202030204" pitchFamily="34" charset="0"/>
                        </a:rPr>
                        <a:t>Ms.</a:t>
                      </a:r>
                      <a:r>
                        <a:rPr lang="en-US" sz="1200" baseline="0" dirty="0">
                          <a:latin typeface="Arial Narrow" panose="020B0606020202030204" pitchFamily="34" charset="0"/>
                        </a:rPr>
                        <a:t> Cassie Salazar</a:t>
                      </a:r>
                    </a:p>
                    <a:p>
                      <a:pPr algn="ctr"/>
                      <a:r>
                        <a:rPr lang="en-US" sz="1200" baseline="0" dirty="0">
                          <a:latin typeface="Arial Narrow" panose="020B0606020202030204" pitchFamily="34" charset="0"/>
                        </a:rPr>
                        <a:t>Rm. 201 – F1</a:t>
                      </a:r>
                      <a:endParaRPr lang="en-US" sz="1200" dirty="0">
                        <a:latin typeface="Arial Narrow" panose="020B0606020202030204" pitchFamily="34" charset="0"/>
                      </a:endParaRPr>
                    </a:p>
                  </a:txBody>
                  <a:tcPr/>
                </a:tc>
                <a:tc>
                  <a:txBody>
                    <a:bodyPr/>
                    <a:lstStyle/>
                    <a:p>
                      <a:pPr algn="ctr"/>
                      <a:r>
                        <a:rPr lang="en-US" sz="1800" dirty="0">
                          <a:latin typeface="Arial Narrow" panose="020B0606020202030204" pitchFamily="34" charset="0"/>
                        </a:rPr>
                        <a:t>+</a:t>
                      </a:r>
                    </a:p>
                  </a:txBody>
                  <a:tcPr/>
                </a:tc>
                <a:extLst>
                  <a:ext uri="{0D108BD9-81ED-4DB2-BD59-A6C34878D82A}">
                    <a16:rowId xmlns:a16="http://schemas.microsoft.com/office/drawing/2014/main" xmlns="" val="10003"/>
                  </a:ext>
                </a:extLst>
              </a:tr>
            </a:tbl>
          </a:graphicData>
        </a:graphic>
      </p:graphicFrame>
      <p:sp>
        <p:nvSpPr>
          <p:cNvPr id="40" name="Rectangle 39"/>
          <p:cNvSpPr/>
          <p:nvPr/>
        </p:nvSpPr>
        <p:spPr>
          <a:xfrm>
            <a:off x="5281656" y="6040229"/>
            <a:ext cx="1628687" cy="46141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lumMod val="50000"/>
                  </a:schemeClr>
                </a:solidFill>
                <a:latin typeface="Cooper Black" panose="0208090404030B020404" pitchFamily="18" charset="0"/>
              </a:rPr>
              <a:t>SUBMIT</a:t>
            </a:r>
          </a:p>
        </p:txBody>
      </p:sp>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1668" y="39423"/>
            <a:ext cx="875763" cy="8757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6" name="Group 35">
            <a:extLst>
              <a:ext uri="{FF2B5EF4-FFF2-40B4-BE49-F238E27FC236}">
                <a16:creationId xmlns:a16="http://schemas.microsoft.com/office/drawing/2014/main" xmlns="" id="{21E29737-035A-4E94-9DB2-B58AEEB23669}"/>
              </a:ext>
            </a:extLst>
          </p:cNvPr>
          <p:cNvGrpSpPr/>
          <p:nvPr/>
        </p:nvGrpSpPr>
        <p:grpSpPr>
          <a:xfrm>
            <a:off x="11281894" y="158122"/>
            <a:ext cx="618186" cy="537338"/>
            <a:chOff x="2137893" y="3429000"/>
            <a:chExt cx="1068946" cy="833551"/>
          </a:xfrm>
          <a:solidFill>
            <a:schemeClr val="bg1"/>
          </a:solidFill>
        </p:grpSpPr>
        <p:sp>
          <p:nvSpPr>
            <p:cNvPr id="37" name="Flowchart: Terminator 36">
              <a:hlinkClick r:id="rId9" action="ppaction://hlinksldjump"/>
              <a:extLst>
                <a:ext uri="{FF2B5EF4-FFF2-40B4-BE49-F238E27FC236}">
                  <a16:creationId xmlns:a16="http://schemas.microsoft.com/office/drawing/2014/main" xmlns="" id="{81ECE31B-B637-4F41-A09E-EFB3BEBACB5A}"/>
                </a:ext>
              </a:extLst>
            </p:cNvPr>
            <p:cNvSpPr/>
            <p:nvPr/>
          </p:nvSpPr>
          <p:spPr>
            <a:xfrm>
              <a:off x="2137893" y="3429000"/>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Terminator 38">
              <a:hlinkClick r:id="rId9" action="ppaction://hlinksldjump"/>
              <a:extLst>
                <a:ext uri="{FF2B5EF4-FFF2-40B4-BE49-F238E27FC236}">
                  <a16:creationId xmlns:a16="http://schemas.microsoft.com/office/drawing/2014/main" xmlns="" id="{5253FD24-496E-4602-89C4-BDDCE283E4FF}"/>
                </a:ext>
              </a:extLst>
            </p:cNvPr>
            <p:cNvSpPr/>
            <p:nvPr/>
          </p:nvSpPr>
          <p:spPr>
            <a:xfrm>
              <a:off x="2137893" y="3747097"/>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Terminator 40">
              <a:hlinkClick r:id="rId9" action="ppaction://hlinksldjump"/>
              <a:extLst>
                <a:ext uri="{FF2B5EF4-FFF2-40B4-BE49-F238E27FC236}">
                  <a16:creationId xmlns:a16="http://schemas.microsoft.com/office/drawing/2014/main" xmlns="" id="{F19A2D13-859E-42D6-AB91-41B1E2096B69}"/>
                </a:ext>
              </a:extLst>
            </p:cNvPr>
            <p:cNvSpPr/>
            <p:nvPr/>
          </p:nvSpPr>
          <p:spPr>
            <a:xfrm>
              <a:off x="2137893" y="4072588"/>
              <a:ext cx="1068946" cy="189963"/>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75562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1373</TotalTime>
  <Words>17934</Words>
  <Application>Microsoft Office PowerPoint</Application>
  <PresentationFormat>Widescreen</PresentationFormat>
  <Paragraphs>6858</Paragraphs>
  <Slides>160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160</vt:i4>
      </vt:variant>
    </vt:vector>
  </HeadingPairs>
  <TitlesOfParts>
    <vt:vector size="169" baseType="lpstr">
      <vt:lpstr>Arial Unicode MS</vt:lpstr>
      <vt:lpstr>Arial</vt:lpstr>
      <vt:lpstr>Arial Narrow</vt:lpstr>
      <vt:lpstr>Arial Rounded MT Bold</vt:lpstr>
      <vt:lpstr>Calibri</vt:lpstr>
      <vt:lpstr>Calibri Light</vt:lpstr>
      <vt:lpstr>Comic Sans MS</vt:lpstr>
      <vt:lpstr>Cooper Black</vt:lpstr>
      <vt:lpstr>Office Theme</vt:lpstr>
      <vt:lpstr>PowerPoint Presentation</vt:lpstr>
      <vt:lpstr>INTRODUCTION</vt:lpstr>
      <vt:lpstr>BACKGROUND OF THE STUDY</vt:lpstr>
      <vt:lpstr>PURPOSE</vt:lpstr>
      <vt:lpstr>PROJECT CONTEXT</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156</cp:revision>
  <dcterms:created xsi:type="dcterms:W3CDTF">2024-10-02T20:44:14Z</dcterms:created>
  <dcterms:modified xsi:type="dcterms:W3CDTF">2024-11-29T16:33:43Z</dcterms:modified>
</cp:coreProperties>
</file>