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D10C5-890F-F0D3-8E2E-950F1BD2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0BF4809-07A5-4E5A-8C76-633B0DFBD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B2EE25-9618-B3A1-1675-96E2391E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44E8B4-D8BE-BD92-7E8B-E5F62D12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B1E1036-A0FF-FEC2-00E1-CAE84DB5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03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BD0E1-AB19-FC38-80FF-1AF9F0FE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A3A2A8D-69BD-2F39-C737-BC3A2DE4F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29BBCF-8B08-314D-64F9-CA6BF34FB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E97906-0AF6-2629-5A3A-9D13CC32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7CACC27-1DD7-34E5-D093-EE2ACA9E9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798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969BF92-7245-1D43-6D37-991257D1A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2CFAAB1-2901-24D9-9840-4D248162E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9EA560-9950-B2A7-3E4E-D15EA7B7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BB8815-AAAE-8834-B677-A736A999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3A672-D43C-3C6B-4E8E-8861FF9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799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0E93A-6084-E7DA-E584-E9344BE3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CB04B5-804B-98AC-C0BD-A594D53A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BA746D9-932A-FB3F-75A6-4C4065B8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C5727B9-7708-8FC7-991C-8AC5E735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FE5E9DC-B032-98F4-0990-15F67354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552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57625-787A-CCF2-2B08-84E5AC05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F29929-ED23-B614-3437-740EF22F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3DD6231-D70B-01C0-0698-EA7F30D2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E40E9A-7F96-0C23-0E43-064B329D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C78C8E-6494-C1C7-C365-2F13CB9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644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B5198-A1CC-81F8-0C9A-0FC2CFFCD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EFF0C2-1550-CB03-DC72-6E7F4D64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9ECEB77-197C-2426-BB9E-D6172DFEE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8C335F5-77C6-6FD8-0C77-4A32F8D9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6FA2DD-65FE-ACB6-7CC3-94623007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B4E6E74-9C6B-639F-A901-3211FB0F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342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91A4E3-367E-36B0-C332-7E18EF10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0AA30D-03A2-2E96-8E3D-94C4CACC0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70A73AA-E20F-5F28-12DC-176E974EF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53578D-DEE0-BB2C-C215-9B127EECA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6440E45-A5C3-50ED-75B7-D1202B26A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08C0A4-773E-B08A-F870-5F6216ED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DB5914C-14CB-00E3-566C-7962B9544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163E826-86B0-CACF-9234-95501BF99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5413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73C7-1912-98DB-98D3-2D67CAD8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D64A1FC-3FB4-1FEA-3DFE-6F04C22F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4CA0C0-0497-8956-2567-72EA845BA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D286051-0B94-EDCC-FBDE-58EE19ED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53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6A01F00-6FF2-1EC7-0420-5822194A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4909826-56DC-6019-2C07-44C4C8B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B73CC5-B5C0-22DC-8924-60FFBE09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315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291-AEA3-5F96-4AD4-E78B5714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92D1FE-105C-D8D5-CCB3-B1A5F379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A19F8E-166F-7D4F-54D5-D66CD96F5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556401-4463-CFA1-F06D-F3E96202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9B39E9B-48AC-5FF4-CF8B-DC4314E2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67DB78C-0111-F52E-A10C-0C9B9A4A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5117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46077-FE7E-4169-3B5A-FD18AF5C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54EB380-682F-725E-527D-E2A684AAF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4D4127E-0A47-377D-61F8-4D8E780C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F1B57F-2A3B-FBBE-8A62-53031D34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0416F25-329B-03E5-DFB6-D31C9B8A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4A356A-204E-76DD-7973-BCD31FB2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59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2D2FA7-BAF0-54B3-2CAB-BB8DC482B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856E15-24B0-9818-B481-19016FF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5DB25F-B655-4A66-A9CE-4CAC1343C1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6A34B-BA77-4442-B902-6DF33DE0D73D}" type="datetimeFigureOut">
              <a:rPr lang="nl-NL" smtClean="0"/>
              <a:t>14-5-2025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BC15BF-672B-3763-67A2-409E5A28A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FD2D3-F395-8D9F-607F-502FED3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707B8-B3CA-44B4-8380-B5DA401C4AA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371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856DC3B-77F8-C32F-5B7D-B4F5BC8EE68B}"/>
              </a:ext>
            </a:extLst>
          </p:cNvPr>
          <p:cNvSpPr/>
          <p:nvPr/>
        </p:nvSpPr>
        <p:spPr>
          <a:xfrm>
            <a:off x="2315125" y="922403"/>
            <a:ext cx="1627265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FB8CF075-44CF-2CF8-E462-8764B06C319A}"/>
              </a:ext>
            </a:extLst>
          </p:cNvPr>
          <p:cNvSpPr/>
          <p:nvPr/>
        </p:nvSpPr>
        <p:spPr>
          <a:xfrm>
            <a:off x="6641186" y="922403"/>
            <a:ext cx="1704178" cy="7511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D8747FF7-0BDC-878C-2F8A-B50A7B9CF7A6}"/>
              </a:ext>
            </a:extLst>
          </p:cNvPr>
          <p:cNvCxnSpPr>
            <a:cxnSpLocks/>
          </p:cNvCxnSpPr>
          <p:nvPr/>
        </p:nvCxnSpPr>
        <p:spPr>
          <a:xfrm>
            <a:off x="3164223" y="1673518"/>
            <a:ext cx="0" cy="26214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906EF67E-E8AF-AC68-1831-112A162A8E0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74573" y="1673518"/>
            <a:ext cx="18702" cy="262141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kstvak 26">
            <a:extLst>
              <a:ext uri="{FF2B5EF4-FFF2-40B4-BE49-F238E27FC236}">
                <a16:creationId xmlns:a16="http://schemas.microsoft.com/office/drawing/2014/main" id="{87DFC41C-5D39-DFB2-49F7-D688D3F32241}"/>
              </a:ext>
            </a:extLst>
          </p:cNvPr>
          <p:cNvSpPr txBox="1"/>
          <p:nvPr/>
        </p:nvSpPr>
        <p:spPr>
          <a:xfrm>
            <a:off x="2315125" y="1085441"/>
            <a:ext cx="171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  <a:endParaRPr lang="nl-NL" dirty="0"/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6068D1DC-5964-8809-8BA4-B1C9B0CA7BB9}"/>
              </a:ext>
            </a:extLst>
          </p:cNvPr>
          <p:cNvSpPr txBox="1"/>
          <p:nvPr/>
        </p:nvSpPr>
        <p:spPr>
          <a:xfrm>
            <a:off x="6868293" y="1132617"/>
            <a:ext cx="178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RTCManager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66FC80E4-2067-755B-E15F-6C2D700F2771}"/>
              </a:ext>
            </a:extLst>
          </p:cNvPr>
          <p:cNvCxnSpPr>
            <a:cxnSpLocks/>
          </p:cNvCxnSpPr>
          <p:nvPr/>
        </p:nvCxnSpPr>
        <p:spPr>
          <a:xfrm>
            <a:off x="3164223" y="2124794"/>
            <a:ext cx="4322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kstvak 44">
            <a:extLst>
              <a:ext uri="{FF2B5EF4-FFF2-40B4-BE49-F238E27FC236}">
                <a16:creationId xmlns:a16="http://schemas.microsoft.com/office/drawing/2014/main" id="{81AD1973-3E96-44B9-2E51-204B77053E9B}"/>
              </a:ext>
            </a:extLst>
          </p:cNvPr>
          <p:cNvSpPr txBox="1"/>
          <p:nvPr/>
        </p:nvSpPr>
        <p:spPr>
          <a:xfrm>
            <a:off x="4088641" y="3121223"/>
            <a:ext cx="2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RTCManager.setDateTime()</a:t>
            </a:r>
            <a:endParaRPr lang="nl-NL" sz="1100" dirty="0"/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6E6DF92-0F72-5DCB-9430-0E3289BD6B66}"/>
              </a:ext>
            </a:extLst>
          </p:cNvPr>
          <p:cNvCxnSpPr>
            <a:cxnSpLocks/>
          </p:cNvCxnSpPr>
          <p:nvPr/>
        </p:nvCxnSpPr>
        <p:spPr>
          <a:xfrm>
            <a:off x="3103373" y="2967335"/>
            <a:ext cx="43585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Rechte verbindingslijn met pijl 64">
            <a:extLst>
              <a:ext uri="{FF2B5EF4-FFF2-40B4-BE49-F238E27FC236}">
                <a16:creationId xmlns:a16="http://schemas.microsoft.com/office/drawing/2014/main" id="{6D8626A3-1EDE-67DC-5349-D76D3D35EB38}"/>
              </a:ext>
            </a:extLst>
          </p:cNvPr>
          <p:cNvCxnSpPr>
            <a:cxnSpLocks/>
          </p:cNvCxnSpPr>
          <p:nvPr/>
        </p:nvCxnSpPr>
        <p:spPr>
          <a:xfrm>
            <a:off x="3101575" y="3402304"/>
            <a:ext cx="4362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kstvak 68">
            <a:extLst>
              <a:ext uri="{FF2B5EF4-FFF2-40B4-BE49-F238E27FC236}">
                <a16:creationId xmlns:a16="http://schemas.microsoft.com/office/drawing/2014/main" id="{2F0F88CD-B0DD-38B4-2AE3-85B1E7A6C5CC}"/>
              </a:ext>
            </a:extLst>
          </p:cNvPr>
          <p:cNvSpPr txBox="1"/>
          <p:nvPr/>
        </p:nvSpPr>
        <p:spPr>
          <a:xfrm>
            <a:off x="4088641" y="2714707"/>
            <a:ext cx="3544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RTC</a:t>
            </a:r>
            <a:r>
              <a:rPr lang="en-NL" sz="1400" dirty="0"/>
              <a:t>Manager.</a:t>
            </a:r>
            <a:r>
              <a:rPr lang="nl-NL" sz="1400" dirty="0"/>
              <a:t>getNow</a:t>
            </a:r>
            <a:r>
              <a:rPr lang="en-US" sz="1400" dirty="0"/>
              <a:t>()</a:t>
            </a:r>
            <a:endParaRPr lang="nl-NL" sz="1400" dirty="0"/>
          </a:p>
        </p:txBody>
      </p:sp>
      <p:sp>
        <p:nvSpPr>
          <p:cNvPr id="70" name="Tekstvak 69">
            <a:extLst>
              <a:ext uri="{FF2B5EF4-FFF2-40B4-BE49-F238E27FC236}">
                <a16:creationId xmlns:a16="http://schemas.microsoft.com/office/drawing/2014/main" id="{022E911A-C428-41EA-3363-8C221FF21473}"/>
              </a:ext>
            </a:extLst>
          </p:cNvPr>
          <p:cNvSpPr txBox="1"/>
          <p:nvPr/>
        </p:nvSpPr>
        <p:spPr>
          <a:xfrm>
            <a:off x="4088641" y="1832647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RTC</a:t>
            </a:r>
            <a:r>
              <a:rPr lang="en-NL" sz="1400" dirty="0"/>
              <a:t>Manager.</a:t>
            </a:r>
            <a:r>
              <a:rPr lang="en-US" sz="1400" dirty="0"/>
              <a:t>begin()</a:t>
            </a:r>
            <a:endParaRPr lang="nl-NL" sz="1400" dirty="0"/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9C9F4111-C760-6DCC-195B-90C97CCAB8A2}"/>
              </a:ext>
            </a:extLst>
          </p:cNvPr>
          <p:cNvCxnSpPr>
            <a:cxnSpLocks/>
          </p:cNvCxnSpPr>
          <p:nvPr/>
        </p:nvCxnSpPr>
        <p:spPr>
          <a:xfrm>
            <a:off x="3136959" y="3837733"/>
            <a:ext cx="4314998" cy="12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kstvak 29">
            <a:extLst>
              <a:ext uri="{FF2B5EF4-FFF2-40B4-BE49-F238E27FC236}">
                <a16:creationId xmlns:a16="http://schemas.microsoft.com/office/drawing/2014/main" id="{CB13B5C0-A65F-0E07-99D0-EDC3F77669E9}"/>
              </a:ext>
            </a:extLst>
          </p:cNvPr>
          <p:cNvSpPr txBox="1"/>
          <p:nvPr/>
        </p:nvSpPr>
        <p:spPr>
          <a:xfrm>
            <a:off x="4088641" y="3538873"/>
            <a:ext cx="2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RTCManager.getTime</a:t>
            </a:r>
            <a:r>
              <a:rPr lang="nl-NL" sz="1400" dirty="0">
                <a:solidFill>
                  <a:srgbClr val="000000"/>
                </a:solidFill>
                <a:ea typeface="Calibri" panose="020F0502020204030204" pitchFamily="34" charset="0"/>
              </a:rPr>
              <a:t>String</a:t>
            </a:r>
            <a:r>
              <a:rPr lang="nl-NL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()</a:t>
            </a:r>
            <a:endParaRPr lang="nl-NL" sz="1100" dirty="0"/>
          </a:p>
        </p:txBody>
      </p: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EDEBAEAF-5D54-1C63-0F03-C74F34B07556}"/>
              </a:ext>
            </a:extLst>
          </p:cNvPr>
          <p:cNvCxnSpPr>
            <a:cxnSpLocks/>
          </p:cNvCxnSpPr>
          <p:nvPr/>
        </p:nvCxnSpPr>
        <p:spPr>
          <a:xfrm>
            <a:off x="3136959" y="4294933"/>
            <a:ext cx="4322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0ABEAF84-86F2-1F71-2D47-769F1C24B371}"/>
              </a:ext>
            </a:extLst>
          </p:cNvPr>
          <p:cNvSpPr txBox="1"/>
          <p:nvPr/>
        </p:nvSpPr>
        <p:spPr>
          <a:xfrm>
            <a:off x="4088641" y="3944315"/>
            <a:ext cx="259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RTCManager.getData</a:t>
            </a:r>
            <a:r>
              <a:rPr lang="nl-NL" sz="1400" dirty="0">
                <a:solidFill>
                  <a:srgbClr val="000000"/>
                </a:solidFill>
                <a:ea typeface="Calibri" panose="020F0502020204030204" pitchFamily="34" charset="0"/>
              </a:rPr>
              <a:t>String</a:t>
            </a:r>
            <a:r>
              <a:rPr lang="nl-NL" sz="14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()</a:t>
            </a:r>
            <a:endParaRPr lang="nl-NL" sz="1100" dirty="0"/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19CD1493-237A-0F45-92C0-2C57E2DE2B19}"/>
              </a:ext>
            </a:extLst>
          </p:cNvPr>
          <p:cNvCxnSpPr>
            <a:cxnSpLocks/>
          </p:cNvCxnSpPr>
          <p:nvPr/>
        </p:nvCxnSpPr>
        <p:spPr>
          <a:xfrm flipH="1">
            <a:off x="3164223" y="2433627"/>
            <a:ext cx="430332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kstvak 48">
            <a:extLst>
              <a:ext uri="{FF2B5EF4-FFF2-40B4-BE49-F238E27FC236}">
                <a16:creationId xmlns:a16="http://schemas.microsoft.com/office/drawing/2014/main" id="{288304C3-ECF9-9CB3-2109-AB4073BDCBFC}"/>
              </a:ext>
            </a:extLst>
          </p:cNvPr>
          <p:cNvSpPr txBox="1"/>
          <p:nvPr/>
        </p:nvSpPr>
        <p:spPr>
          <a:xfrm>
            <a:off x="4717428" y="2160786"/>
            <a:ext cx="3310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76730876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Breedbeeld</PresentationFormat>
  <Paragraphs>8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Kantoorthema</vt:lpstr>
      <vt:lpstr>PowerPoint-presentatie</vt:lpstr>
    </vt:vector>
  </TitlesOfParts>
  <Company>Nationale Politie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Riel, Maarten van (M.G.F.L.)</dc:creator>
  <cp:lastModifiedBy>Maarten van Riel (student)</cp:lastModifiedBy>
  <cp:revision>14</cp:revision>
  <dcterms:created xsi:type="dcterms:W3CDTF">2025-05-13T06:21:42Z</dcterms:created>
  <dcterms:modified xsi:type="dcterms:W3CDTF">2025-05-15T06:52:50Z</dcterms:modified>
</cp:coreProperties>
</file>