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488FC-A132-DF57-7EA8-B9F13C248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F0E2A6-7103-5859-FA94-2C545EE88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7C6EA0-42CE-C14E-5CA6-06FEE6A9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52229C-1542-2979-0556-C4F51977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D273CF-B6EA-652F-ACEA-A35CDFE6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5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4C7A1-5745-1381-AA9B-DC2D8E10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46260D-77E8-1D6D-5AD1-D4FB1F5FE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3D628-7A52-7694-DAB4-58370D8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A12701-A818-4C15-96A0-65264065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FA3A7A-9D29-751E-29F9-CB87C3A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1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157D2B0-D18B-8A1E-0EB8-57A83BD3D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40E236-3F16-0624-BEAC-C3CFC264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AF631E-D2BE-91B3-C9ED-1C560444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B39C05-84A9-9DE0-041D-74526983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F7E7A4-6393-ACA5-DB20-D4011E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D2EC5-E9A0-DEAE-15F4-CFE98E60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85071D-1D16-3AAE-5507-187C0CFC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3BCEB9-3546-25A9-C1D6-C921266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CC62A-F393-E86C-7772-22DB5FEB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7F84BA-0670-B130-DD28-000A35BB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4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28C47-2CC5-7731-C126-EB971BE0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928A45-F3B2-DAD6-4DD4-7FC1FEA5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A681E-F223-AA28-5337-450CB46A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3B44CD-63FB-E91E-B4CF-053E24CF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312AF9-CDDC-CEB2-4686-EF37203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8DF90-15CF-EA8D-833B-A1898731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4B3CB-F4F3-BA9E-F6AA-FB7CE388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9731ED-3799-1288-D2A0-FF3B125C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0EF2E-119A-2CFA-D460-4BE0EE5F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F95812-1DA0-80F8-BC29-598E9CF3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6A1967-0833-7CE9-A010-E3DB4CAB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2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F04E6-E104-595C-6149-06D4D285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A62C5E-DD07-D5E1-858E-ADF0CC0C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DD9970-1B38-EBDE-AD98-C78D74CD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8F1C6D-18C7-069E-2427-6328639E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A8FEF2-070F-13C9-8D4C-45678AE07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860D1BE-51A4-6091-6D0A-F6AA0F12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6022BE4-345B-A3C7-78F0-CA262DA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85B8B7-C1AD-FB11-229E-0F988C3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0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1D35A-B96F-6214-33FB-B0CA4D4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0B9B3CD-C2BF-4860-776C-3D2FAF49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DDADF3-B9D3-AC62-1E19-C5039F5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6EBD08-CC4D-0396-E65A-E32B2EB9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8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844CD7-8A69-F31C-43A3-D84B156C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605BA3-2B12-B5DD-F44C-0BFE5CD0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97FDD-2A96-C498-58B9-A6DEE16E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31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A3A54-1661-EF94-E0B2-D791ACC4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460A9-EB8F-F590-457B-3DA7FD47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2A6ACB-4C23-FE5C-4E9A-93A967086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F5E550-47CF-6829-6084-B9885721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1F1B61-F008-34E7-17A0-92123E6C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22D78F-CB3C-94BC-6A60-1B729718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C6AA4-588C-20A7-FF2A-1029ED30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557B5D-7E94-80A2-3D4E-7019419E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F4DB28-E9C1-71F8-3DB5-91E75874F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98C20D-712F-06C3-4130-F14D079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172A62-46DD-F58E-BAA9-A5CB02D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C1CC13-B6F0-F3C1-2180-BB9FEB4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63C880-B9D6-801F-BA2B-F7DB05C1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910873-8387-2024-7B03-E5FF06BA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2E43EE-B8A0-A091-A365-C763AFAB4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15CBA-D5A9-4A59-AFD5-8084B007DFAC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0D27D4-1CCC-3340-BAFD-AF4AD577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6F96B5-E561-516B-574B-8DB8FE79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8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C86300C-99CA-4EF2-9BD1-B5E24AF27A23}"/>
              </a:ext>
            </a:extLst>
          </p:cNvPr>
          <p:cNvSpPr/>
          <p:nvPr/>
        </p:nvSpPr>
        <p:spPr>
          <a:xfrm>
            <a:off x="3179064" y="1024128"/>
            <a:ext cx="5708904" cy="3538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C9848B5-0DD6-4195-4F7A-0EEA26D44CF5}"/>
              </a:ext>
            </a:extLst>
          </p:cNvPr>
          <p:cNvSpPr/>
          <p:nvPr/>
        </p:nvSpPr>
        <p:spPr>
          <a:xfrm>
            <a:off x="4326636" y="1261872"/>
            <a:ext cx="3500628" cy="1975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965C05F-93C3-74E8-87F3-3E8D9C876EB1}"/>
              </a:ext>
            </a:extLst>
          </p:cNvPr>
          <p:cNvSpPr/>
          <p:nvPr/>
        </p:nvSpPr>
        <p:spPr>
          <a:xfrm>
            <a:off x="4398264" y="3337560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E7602EE-0331-6673-EE12-019D7E79BE7A}"/>
              </a:ext>
            </a:extLst>
          </p:cNvPr>
          <p:cNvSpPr/>
          <p:nvPr/>
        </p:nvSpPr>
        <p:spPr>
          <a:xfrm>
            <a:off x="5254752" y="3337560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EE2B775-0F16-9948-C6FB-53F2DF4FF71C}"/>
              </a:ext>
            </a:extLst>
          </p:cNvPr>
          <p:cNvSpPr/>
          <p:nvPr/>
        </p:nvSpPr>
        <p:spPr>
          <a:xfrm>
            <a:off x="6133338" y="3320796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AFCF08E-3CBA-7018-22CE-8E7511130FD8}"/>
              </a:ext>
            </a:extLst>
          </p:cNvPr>
          <p:cNvSpPr/>
          <p:nvPr/>
        </p:nvSpPr>
        <p:spPr>
          <a:xfrm>
            <a:off x="7011161" y="3320796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576E8A9-FE84-D66A-955C-1F36C39F6236}"/>
              </a:ext>
            </a:extLst>
          </p:cNvPr>
          <p:cNvSpPr txBox="1"/>
          <p:nvPr/>
        </p:nvSpPr>
        <p:spPr>
          <a:xfrm>
            <a:off x="4398264" y="2770632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Start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7897624-B2E5-E91F-34A3-FB1272796003}"/>
              </a:ext>
            </a:extLst>
          </p:cNvPr>
          <p:cNvSpPr txBox="1"/>
          <p:nvPr/>
        </p:nvSpPr>
        <p:spPr>
          <a:xfrm>
            <a:off x="5256276" y="2764536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Klok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916DD50-118E-88A9-F232-6FA751D3E521}"/>
              </a:ext>
            </a:extLst>
          </p:cNvPr>
          <p:cNvSpPr txBox="1"/>
          <p:nvPr/>
        </p:nvSpPr>
        <p:spPr>
          <a:xfrm>
            <a:off x="6111240" y="2758440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GPS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3AB959C-C6D1-8ED8-CF58-09551F70FD44}"/>
              </a:ext>
            </a:extLst>
          </p:cNvPr>
          <p:cNvSpPr txBox="1"/>
          <p:nvPr/>
        </p:nvSpPr>
        <p:spPr>
          <a:xfrm>
            <a:off x="7004304" y="2764536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Stop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A87BCAA-D556-A26D-EFCF-81715064D830}"/>
              </a:ext>
            </a:extLst>
          </p:cNvPr>
          <p:cNvCxnSpPr>
            <a:cxnSpLocks/>
          </p:cNvCxnSpPr>
          <p:nvPr/>
        </p:nvCxnSpPr>
        <p:spPr>
          <a:xfrm>
            <a:off x="4326636" y="2758440"/>
            <a:ext cx="3500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85DB9BD-EA82-B611-460F-0B2B69100548}"/>
              </a:ext>
            </a:extLst>
          </p:cNvPr>
          <p:cNvCxnSpPr>
            <a:cxnSpLocks/>
          </p:cNvCxnSpPr>
          <p:nvPr/>
        </p:nvCxnSpPr>
        <p:spPr>
          <a:xfrm>
            <a:off x="5157216" y="2770632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CD81A73-13CB-E266-5E02-5FC1EF817F39}"/>
              </a:ext>
            </a:extLst>
          </p:cNvPr>
          <p:cNvCxnSpPr>
            <a:cxnSpLocks/>
          </p:cNvCxnSpPr>
          <p:nvPr/>
        </p:nvCxnSpPr>
        <p:spPr>
          <a:xfrm>
            <a:off x="6033516" y="275844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0579703-9BD9-245C-24EA-8616FF9D3843}"/>
              </a:ext>
            </a:extLst>
          </p:cNvPr>
          <p:cNvCxnSpPr>
            <a:cxnSpLocks/>
          </p:cNvCxnSpPr>
          <p:nvPr/>
        </p:nvCxnSpPr>
        <p:spPr>
          <a:xfrm>
            <a:off x="6967728" y="1261872"/>
            <a:ext cx="0" cy="1987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FB386929-8FF5-5024-5D79-B9744D58977B}"/>
              </a:ext>
            </a:extLst>
          </p:cNvPr>
          <p:cNvSpPr txBox="1"/>
          <p:nvPr/>
        </p:nvSpPr>
        <p:spPr>
          <a:xfrm>
            <a:off x="6937248" y="1207008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SD: 0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5D14CF6-3673-C168-5D24-EC951DA0C640}"/>
              </a:ext>
            </a:extLst>
          </p:cNvPr>
          <p:cNvSpPr txBox="1"/>
          <p:nvPr/>
        </p:nvSpPr>
        <p:spPr>
          <a:xfrm>
            <a:off x="6930389" y="1458468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IR: X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9353092-0054-B36A-478F-7F3A602DE3AF}"/>
              </a:ext>
            </a:extLst>
          </p:cNvPr>
          <p:cNvSpPr txBox="1"/>
          <p:nvPr/>
        </p:nvSpPr>
        <p:spPr>
          <a:xfrm>
            <a:off x="6930389" y="1962912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RIT: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CB21DC8-604F-B262-9047-79846102A439}"/>
              </a:ext>
            </a:extLst>
          </p:cNvPr>
          <p:cNvSpPr txBox="1"/>
          <p:nvPr/>
        </p:nvSpPr>
        <p:spPr>
          <a:xfrm>
            <a:off x="6909816" y="2173664"/>
            <a:ext cx="85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00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A696B01-30C6-D4BC-F9A9-8A543433B581}"/>
              </a:ext>
            </a:extLst>
          </p:cNvPr>
          <p:cNvSpPr txBox="1"/>
          <p:nvPr/>
        </p:nvSpPr>
        <p:spPr>
          <a:xfrm>
            <a:off x="4360926" y="1290828"/>
            <a:ext cx="254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SD Gereed</a:t>
            </a:r>
          </a:p>
          <a:p>
            <a:r>
              <a:rPr lang="nl-NL" dirty="0"/>
              <a:t>Tijd: 21:17;23</a:t>
            </a:r>
          </a:p>
          <a:p>
            <a:r>
              <a:rPr lang="nl-NL" dirty="0"/>
              <a:t>Dat: 2025-03-14</a:t>
            </a:r>
          </a:p>
          <a:p>
            <a:r>
              <a:rPr lang="nl-NL" dirty="0"/>
              <a:t>Meting gestopt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88221A4-AFED-90D8-D875-F59FB103ADBC}"/>
              </a:ext>
            </a:extLst>
          </p:cNvPr>
          <p:cNvCxnSpPr/>
          <p:nvPr/>
        </p:nvCxnSpPr>
        <p:spPr>
          <a:xfrm>
            <a:off x="3502152" y="411480"/>
            <a:ext cx="0" cy="52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FD045FA9-B886-F86A-DC56-81EA3BCE52A7}"/>
              </a:ext>
            </a:extLst>
          </p:cNvPr>
          <p:cNvCxnSpPr>
            <a:cxnSpLocks/>
          </p:cNvCxnSpPr>
          <p:nvPr/>
        </p:nvCxnSpPr>
        <p:spPr>
          <a:xfrm flipH="1">
            <a:off x="9089136" y="3995928"/>
            <a:ext cx="490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F7C93EAB-E82C-ABF6-2022-76DE7FD6E42D}"/>
              </a:ext>
            </a:extLst>
          </p:cNvPr>
          <p:cNvSpPr txBox="1"/>
          <p:nvPr/>
        </p:nvSpPr>
        <p:spPr>
          <a:xfrm>
            <a:off x="3557016" y="442698"/>
            <a:ext cx="18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12V aansluiting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EF91F44-07A9-F04B-1AE2-6632F5078D92}"/>
              </a:ext>
            </a:extLst>
          </p:cNvPr>
          <p:cNvSpPr txBox="1"/>
          <p:nvPr/>
        </p:nvSpPr>
        <p:spPr>
          <a:xfrm>
            <a:off x="9579864" y="3534263"/>
            <a:ext cx="117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lichtpoortsensor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AF259AA7-1CD8-D25E-7338-3DD01D2511D2}"/>
              </a:ext>
            </a:extLst>
          </p:cNvPr>
          <p:cNvCxnSpPr>
            <a:cxnSpLocks/>
          </p:cNvCxnSpPr>
          <p:nvPr/>
        </p:nvCxnSpPr>
        <p:spPr>
          <a:xfrm flipV="1">
            <a:off x="8051111" y="1559052"/>
            <a:ext cx="1404336" cy="530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135AAC69-D36C-2B78-FC77-434471A38E76}"/>
              </a:ext>
            </a:extLst>
          </p:cNvPr>
          <p:cNvSpPr txBox="1"/>
          <p:nvPr/>
        </p:nvSpPr>
        <p:spPr>
          <a:xfrm>
            <a:off x="9480088" y="1024128"/>
            <a:ext cx="203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Oled-scherm 128X64 pixels</a:t>
            </a:r>
          </a:p>
          <a:p>
            <a:r>
              <a:rPr lang="nl-NL" dirty="0"/>
              <a:t>Afmeting: 6X4 cm</a:t>
            </a: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FB3BB5A3-E16C-F829-F686-BACAEA7C64A1}"/>
              </a:ext>
            </a:extLst>
          </p:cNvPr>
          <p:cNvCxnSpPr>
            <a:cxnSpLocks/>
          </p:cNvCxnSpPr>
          <p:nvPr/>
        </p:nvCxnSpPr>
        <p:spPr>
          <a:xfrm>
            <a:off x="6111240" y="4058412"/>
            <a:ext cx="906018" cy="99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B7675D1-9F9C-76EE-D038-95006F152E54}"/>
              </a:ext>
            </a:extLst>
          </p:cNvPr>
          <p:cNvSpPr txBox="1"/>
          <p:nvPr/>
        </p:nvSpPr>
        <p:spPr>
          <a:xfrm>
            <a:off x="6790943" y="5024549"/>
            <a:ext cx="18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Vier buttons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5681DE5E-D3CA-6390-91B9-60539778B8E4}"/>
              </a:ext>
            </a:extLst>
          </p:cNvPr>
          <p:cNvCxnSpPr>
            <a:cxnSpLocks/>
          </p:cNvCxnSpPr>
          <p:nvPr/>
        </p:nvCxnSpPr>
        <p:spPr>
          <a:xfrm flipH="1">
            <a:off x="2376541" y="3649980"/>
            <a:ext cx="1125611" cy="1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921F2052-F3BA-D206-15FE-D9DFD456C4A0}"/>
              </a:ext>
            </a:extLst>
          </p:cNvPr>
          <p:cNvSpPr txBox="1"/>
          <p:nvPr/>
        </p:nvSpPr>
        <p:spPr>
          <a:xfrm>
            <a:off x="688927" y="3196697"/>
            <a:ext cx="203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Behuizing maximaal 12x8x5cm (lxbxh)</a:t>
            </a:r>
          </a:p>
        </p:txBody>
      </p:sp>
    </p:spTree>
    <p:extLst>
      <p:ext uri="{BB962C8B-B14F-4D97-AF65-F5344CB8AC3E}">
        <p14:creationId xmlns:p14="http://schemas.microsoft.com/office/powerpoint/2010/main" val="17476306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Breedbeeld</PresentationFormat>
  <Paragraphs>18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Maarten van Riel (student)</dc:creator>
  <cp:lastModifiedBy>Maarten van Riel (student)</cp:lastModifiedBy>
  <cp:revision>3</cp:revision>
  <dcterms:created xsi:type="dcterms:W3CDTF">2025-05-06T19:27:26Z</dcterms:created>
  <dcterms:modified xsi:type="dcterms:W3CDTF">2025-05-06T19:47:00Z</dcterms:modified>
</cp:coreProperties>
</file>