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-6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3488FC-A132-DF57-7EA8-B9F13C248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0F0E2A6-7103-5859-FA94-2C545EE88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7C6EA0-42CE-C14E-5CA6-06FEE6A9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52229C-1542-2979-0556-C4F51977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D273CF-B6EA-652F-ACEA-A35CDFE6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5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4C7A1-5745-1381-AA9B-DC2D8E10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046260D-77E8-1D6D-5AD1-D4FB1F5FE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E3D628-7A52-7694-DAB4-58370D86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A12701-A818-4C15-96A0-65264065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6FA3A7A-9D29-751E-29F9-CB87C3AC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715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157D2B0-D18B-8A1E-0EB8-57A83BD3D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240E236-3F16-0624-BEAC-C3CFC2642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AF631E-D2BE-91B3-C9ED-1C5604448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B39C05-84A9-9DE0-041D-74526983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F7E7A4-6393-ACA5-DB20-D4011ECE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112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D2EC5-E9A0-DEAE-15F4-CFE98E60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85071D-1D16-3AAE-5507-187C0CFC4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3BCEB9-3546-25A9-C1D6-C9212666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3CC62A-F393-E86C-7772-22DB5FEB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7F84BA-0670-B130-DD28-000A35BB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41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28C47-2CC5-7731-C126-EB971BE0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2928A45-F3B2-DAD6-4DD4-7FC1FEA5A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7A681E-F223-AA28-5337-450CB46A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3B44CD-63FB-E91E-B4CF-053E24CF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312AF9-CDDC-CEB2-4686-EF372039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39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8DF90-15CF-EA8D-833B-A1898731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34B3CB-F4F3-BA9E-F6AA-FB7CE388A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D9731ED-3799-1288-D2A0-FF3B125CD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090EF2E-119A-2CFA-D460-4BE0EE5F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2F95812-1DA0-80F8-BC29-598E9CF3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66A1967-0833-7CE9-A010-E3DB4CAB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120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F04E6-E104-595C-6149-06D4D285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A62C5E-DD07-D5E1-858E-ADF0CC0C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1DD9970-1B38-EBDE-AD98-C78D74CDA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E8F1C6D-18C7-069E-2427-6328639EE7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A8FEF2-070F-13C9-8D4C-45678AE07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860D1BE-51A4-6091-6D0A-F6AA0F12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6022BE4-345B-A3C7-78F0-CA262DA0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C85B8B7-C1AD-FB11-229E-0F988C39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404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F1D35A-B96F-6214-33FB-B0CA4D4B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0B9B3CD-C2BF-4860-776C-3D2FAF49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9DDADF3-B9D3-AC62-1E19-C5039F58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C6EBD08-CC4D-0396-E65A-E32B2EB9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883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F844CD7-8A69-F31C-43A3-D84B156C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3605BA3-2B12-B5DD-F44C-0BFE5CD06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F97FDD-2A96-C498-58B9-A6DEE16E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731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7A3A54-1661-EF94-E0B2-D791ACC4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3460A9-EB8F-F590-457B-3DA7FD47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62A6ACB-4C23-FE5C-4E9A-93A967086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F5E550-47CF-6829-6084-B9885721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1F1B61-F008-34E7-17A0-92123E6C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22D78F-CB3C-94BC-6A60-1B729718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4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8C6AA4-588C-20A7-FF2A-1029ED30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8557B5D-7E94-80A2-3D4E-7019419E9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5F4DB28-E9C1-71F8-3DB5-91E75874F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398C20D-712F-06C3-4130-F14D079D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15CBA-D5A9-4A59-AFD5-8084B007DFAC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172A62-46DD-F58E-BAA9-A5CB02DD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2C1CC13-B6F0-F3C1-2180-BB9FEB49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26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963C880-B9D6-801F-BA2B-F7DB05C1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910873-8387-2024-7B03-E5FF06BA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2E43EE-B8A0-A091-A365-C763AFAB4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715CBA-D5A9-4A59-AFD5-8084B007DFAC}" type="datetimeFigureOut">
              <a:rPr lang="nl-NL" smtClean="0"/>
              <a:t>28-5-2025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0D27D4-1CCC-3340-BAFD-AF4AD577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6F96B5-E561-516B-574B-8DB8FE791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E90AB-471F-4DF7-8214-08BE595ED6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080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DC86300C-99CA-4EF2-9BD1-B5E24AF27A23}"/>
              </a:ext>
            </a:extLst>
          </p:cNvPr>
          <p:cNvSpPr/>
          <p:nvPr/>
        </p:nvSpPr>
        <p:spPr>
          <a:xfrm>
            <a:off x="3179064" y="1024128"/>
            <a:ext cx="5708904" cy="35387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C9848B5-0DD6-4195-4F7A-0EEA26D44CF5}"/>
              </a:ext>
            </a:extLst>
          </p:cNvPr>
          <p:cNvSpPr/>
          <p:nvPr/>
        </p:nvSpPr>
        <p:spPr>
          <a:xfrm>
            <a:off x="4326636" y="1261872"/>
            <a:ext cx="3500628" cy="1975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9965C05F-93C3-74E8-87F3-3E8D9C876EB1}"/>
              </a:ext>
            </a:extLst>
          </p:cNvPr>
          <p:cNvSpPr/>
          <p:nvPr/>
        </p:nvSpPr>
        <p:spPr>
          <a:xfrm>
            <a:off x="4398264" y="3337560"/>
            <a:ext cx="694944" cy="658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EE7602EE-0331-6673-EE12-019D7E79BE7A}"/>
              </a:ext>
            </a:extLst>
          </p:cNvPr>
          <p:cNvSpPr/>
          <p:nvPr/>
        </p:nvSpPr>
        <p:spPr>
          <a:xfrm>
            <a:off x="5254752" y="3337560"/>
            <a:ext cx="694944" cy="658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CEE2B775-0F16-9948-C6FB-53F2DF4FF71C}"/>
              </a:ext>
            </a:extLst>
          </p:cNvPr>
          <p:cNvSpPr/>
          <p:nvPr/>
        </p:nvSpPr>
        <p:spPr>
          <a:xfrm>
            <a:off x="6133338" y="3320796"/>
            <a:ext cx="694944" cy="658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AFCF08E-3CBA-7018-22CE-8E7511130FD8}"/>
              </a:ext>
            </a:extLst>
          </p:cNvPr>
          <p:cNvSpPr/>
          <p:nvPr/>
        </p:nvSpPr>
        <p:spPr>
          <a:xfrm>
            <a:off x="7011161" y="3320796"/>
            <a:ext cx="694944" cy="65836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576E8A9-FE84-D66A-955C-1F36C39F6236}"/>
              </a:ext>
            </a:extLst>
          </p:cNvPr>
          <p:cNvSpPr txBox="1"/>
          <p:nvPr/>
        </p:nvSpPr>
        <p:spPr>
          <a:xfrm>
            <a:off x="4398264" y="2770632"/>
            <a:ext cx="856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Start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E7897624-B2E5-E91F-34A3-FB1272796003}"/>
              </a:ext>
            </a:extLst>
          </p:cNvPr>
          <p:cNvSpPr txBox="1"/>
          <p:nvPr/>
        </p:nvSpPr>
        <p:spPr>
          <a:xfrm>
            <a:off x="5256276" y="2764536"/>
            <a:ext cx="856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Klok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916DD50-118E-88A9-F232-6FA751D3E521}"/>
              </a:ext>
            </a:extLst>
          </p:cNvPr>
          <p:cNvSpPr txBox="1"/>
          <p:nvPr/>
        </p:nvSpPr>
        <p:spPr>
          <a:xfrm>
            <a:off x="6111240" y="2758440"/>
            <a:ext cx="856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GPS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F3AB959C-C6D1-8ED8-CF58-09551F70FD44}"/>
              </a:ext>
            </a:extLst>
          </p:cNvPr>
          <p:cNvSpPr txBox="1"/>
          <p:nvPr/>
        </p:nvSpPr>
        <p:spPr>
          <a:xfrm>
            <a:off x="7004304" y="2764536"/>
            <a:ext cx="856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Stop</a:t>
            </a:r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3A87BCAA-D556-A26D-EFCF-81715064D830}"/>
              </a:ext>
            </a:extLst>
          </p:cNvPr>
          <p:cNvCxnSpPr>
            <a:cxnSpLocks/>
          </p:cNvCxnSpPr>
          <p:nvPr/>
        </p:nvCxnSpPr>
        <p:spPr>
          <a:xfrm>
            <a:off x="4326636" y="2758440"/>
            <a:ext cx="3500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E85DB9BD-EA82-B611-460F-0B2B69100548}"/>
              </a:ext>
            </a:extLst>
          </p:cNvPr>
          <p:cNvCxnSpPr>
            <a:cxnSpLocks/>
          </p:cNvCxnSpPr>
          <p:nvPr/>
        </p:nvCxnSpPr>
        <p:spPr>
          <a:xfrm>
            <a:off x="5157216" y="2770632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0CD81A73-13CB-E266-5E02-5FC1EF817F39}"/>
              </a:ext>
            </a:extLst>
          </p:cNvPr>
          <p:cNvCxnSpPr>
            <a:cxnSpLocks/>
          </p:cNvCxnSpPr>
          <p:nvPr/>
        </p:nvCxnSpPr>
        <p:spPr>
          <a:xfrm>
            <a:off x="6033516" y="2758440"/>
            <a:ext cx="0" cy="457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A0579703-9BD9-245C-24EA-8616FF9D3843}"/>
              </a:ext>
            </a:extLst>
          </p:cNvPr>
          <p:cNvCxnSpPr>
            <a:cxnSpLocks/>
          </p:cNvCxnSpPr>
          <p:nvPr/>
        </p:nvCxnSpPr>
        <p:spPr>
          <a:xfrm>
            <a:off x="6967728" y="1261872"/>
            <a:ext cx="0" cy="1987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FB386929-8FF5-5024-5D79-B9744D58977B}"/>
              </a:ext>
            </a:extLst>
          </p:cNvPr>
          <p:cNvSpPr txBox="1"/>
          <p:nvPr/>
        </p:nvSpPr>
        <p:spPr>
          <a:xfrm>
            <a:off x="6937248" y="1207008"/>
            <a:ext cx="856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SD: 0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35D14CF6-3673-C168-5D24-EC951DA0C640}"/>
              </a:ext>
            </a:extLst>
          </p:cNvPr>
          <p:cNvSpPr txBox="1"/>
          <p:nvPr/>
        </p:nvSpPr>
        <p:spPr>
          <a:xfrm>
            <a:off x="6930389" y="1458468"/>
            <a:ext cx="856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IR: X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E9353092-0054-B36A-478F-7F3A602DE3AF}"/>
              </a:ext>
            </a:extLst>
          </p:cNvPr>
          <p:cNvSpPr txBox="1"/>
          <p:nvPr/>
        </p:nvSpPr>
        <p:spPr>
          <a:xfrm>
            <a:off x="6930389" y="1962912"/>
            <a:ext cx="85648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RIT:</a:t>
            </a: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9CB21DC8-604F-B262-9047-79846102A439}"/>
              </a:ext>
            </a:extLst>
          </p:cNvPr>
          <p:cNvSpPr txBox="1"/>
          <p:nvPr/>
        </p:nvSpPr>
        <p:spPr>
          <a:xfrm>
            <a:off x="6909816" y="2173664"/>
            <a:ext cx="856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/>
              <a:t>00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8A696B01-30C6-D4BC-F9A9-8A543433B581}"/>
              </a:ext>
            </a:extLst>
          </p:cNvPr>
          <p:cNvSpPr txBox="1"/>
          <p:nvPr/>
        </p:nvSpPr>
        <p:spPr>
          <a:xfrm>
            <a:off x="4360926" y="1290828"/>
            <a:ext cx="2542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SD Gereed</a:t>
            </a:r>
          </a:p>
          <a:p>
            <a:r>
              <a:rPr lang="nl-NL" dirty="0"/>
              <a:t>Tijd: 21:17;23</a:t>
            </a:r>
          </a:p>
          <a:p>
            <a:r>
              <a:rPr lang="nl-NL" dirty="0"/>
              <a:t>Dat: 2025-03-14</a:t>
            </a:r>
          </a:p>
          <a:p>
            <a:r>
              <a:rPr lang="nl-NL" dirty="0"/>
              <a:t>Meting gestopt</a:t>
            </a: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5346E22D-6CE6-9E71-980D-395F090E5F7F}"/>
              </a:ext>
            </a:extLst>
          </p:cNvPr>
          <p:cNvCxnSpPr/>
          <p:nvPr/>
        </p:nvCxnSpPr>
        <p:spPr>
          <a:xfrm flipV="1">
            <a:off x="3705101" y="605642"/>
            <a:ext cx="0" cy="418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C295182B-15CD-350D-9E1A-3A989B081C20}"/>
              </a:ext>
            </a:extLst>
          </p:cNvPr>
          <p:cNvCxnSpPr/>
          <p:nvPr/>
        </p:nvCxnSpPr>
        <p:spPr>
          <a:xfrm flipH="1">
            <a:off x="8887968" y="1572768"/>
            <a:ext cx="8379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5C8A3A4B-4A73-2C41-96E7-BF0A1001DE72}"/>
              </a:ext>
            </a:extLst>
          </p:cNvPr>
          <p:cNvCxnSpPr/>
          <p:nvPr/>
        </p:nvCxnSpPr>
        <p:spPr>
          <a:xfrm flipH="1">
            <a:off x="8887968" y="3979164"/>
            <a:ext cx="8379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2A348EEA-EE19-E521-C291-D6E6DEB07B44}"/>
              </a:ext>
            </a:extLst>
          </p:cNvPr>
          <p:cNvCxnSpPr>
            <a:cxnSpLocks/>
          </p:cNvCxnSpPr>
          <p:nvPr/>
        </p:nvCxnSpPr>
        <p:spPr>
          <a:xfrm flipV="1">
            <a:off x="4376549" y="3995928"/>
            <a:ext cx="231077" cy="1264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8AEC7E9E-459C-5472-CF3D-03F02509AFEF}"/>
              </a:ext>
            </a:extLst>
          </p:cNvPr>
          <p:cNvCxnSpPr>
            <a:cxnSpLocks/>
          </p:cNvCxnSpPr>
          <p:nvPr/>
        </p:nvCxnSpPr>
        <p:spPr>
          <a:xfrm flipV="1">
            <a:off x="5602224" y="3995928"/>
            <a:ext cx="0" cy="1264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147625B7-A2AE-862F-1F07-AA5E02028874}"/>
              </a:ext>
            </a:extLst>
          </p:cNvPr>
          <p:cNvCxnSpPr>
            <a:cxnSpLocks/>
          </p:cNvCxnSpPr>
          <p:nvPr/>
        </p:nvCxnSpPr>
        <p:spPr>
          <a:xfrm flipH="1" flipV="1">
            <a:off x="6480428" y="3995928"/>
            <a:ext cx="382" cy="1264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3C765396-B6E0-0F65-21CB-A2B832772AC6}"/>
              </a:ext>
            </a:extLst>
          </p:cNvPr>
          <p:cNvCxnSpPr>
            <a:cxnSpLocks/>
          </p:cNvCxnSpPr>
          <p:nvPr/>
        </p:nvCxnSpPr>
        <p:spPr>
          <a:xfrm flipH="1" flipV="1">
            <a:off x="7352884" y="3972900"/>
            <a:ext cx="297423" cy="12878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kstvak 49">
            <a:extLst>
              <a:ext uri="{FF2B5EF4-FFF2-40B4-BE49-F238E27FC236}">
                <a16:creationId xmlns:a16="http://schemas.microsoft.com/office/drawing/2014/main" id="{EA4F19BE-86D7-E4A9-2A60-C7B466ABF993}"/>
              </a:ext>
            </a:extLst>
          </p:cNvPr>
          <p:cNvSpPr txBox="1"/>
          <p:nvPr/>
        </p:nvSpPr>
        <p:spPr>
          <a:xfrm>
            <a:off x="4207685" y="5260769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952F7B70-1FC1-2127-9988-67A3F55403A2}"/>
              </a:ext>
            </a:extLst>
          </p:cNvPr>
          <p:cNvSpPr txBox="1"/>
          <p:nvPr/>
        </p:nvSpPr>
        <p:spPr>
          <a:xfrm>
            <a:off x="5440798" y="5260769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E273C932-46D4-1C69-BA0B-06DF7E9732B7}"/>
              </a:ext>
            </a:extLst>
          </p:cNvPr>
          <p:cNvSpPr txBox="1"/>
          <p:nvPr/>
        </p:nvSpPr>
        <p:spPr>
          <a:xfrm>
            <a:off x="6329967" y="5249875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A233EA69-B41D-EB6C-2096-808DD4BC0CC5}"/>
              </a:ext>
            </a:extLst>
          </p:cNvPr>
          <p:cNvSpPr txBox="1"/>
          <p:nvPr/>
        </p:nvSpPr>
        <p:spPr>
          <a:xfrm>
            <a:off x="7501595" y="5260769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61F46DCC-8136-0EE3-D907-57B867884C7C}"/>
              </a:ext>
            </a:extLst>
          </p:cNvPr>
          <p:cNvSpPr txBox="1"/>
          <p:nvPr/>
        </p:nvSpPr>
        <p:spPr>
          <a:xfrm>
            <a:off x="9721140" y="3811262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453DDADB-8ADB-7D27-C7C2-B6D80C21CC58}"/>
              </a:ext>
            </a:extLst>
          </p:cNvPr>
          <p:cNvSpPr txBox="1"/>
          <p:nvPr/>
        </p:nvSpPr>
        <p:spPr>
          <a:xfrm>
            <a:off x="9721140" y="1389888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E155072B-54BF-3B87-87D7-E1F092A6D7AA}"/>
              </a:ext>
            </a:extLst>
          </p:cNvPr>
          <p:cNvSpPr txBox="1"/>
          <p:nvPr/>
        </p:nvSpPr>
        <p:spPr>
          <a:xfrm>
            <a:off x="3467595" y="251879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FFF13424-768F-1DC6-36C0-8177186790EB}"/>
              </a:ext>
            </a:extLst>
          </p:cNvPr>
          <p:cNvCxnSpPr>
            <a:cxnSpLocks/>
          </p:cNvCxnSpPr>
          <p:nvPr/>
        </p:nvCxnSpPr>
        <p:spPr>
          <a:xfrm flipV="1">
            <a:off x="5949696" y="658527"/>
            <a:ext cx="0" cy="8106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>
            <a:extLst>
              <a:ext uri="{FF2B5EF4-FFF2-40B4-BE49-F238E27FC236}">
                <a16:creationId xmlns:a16="http://schemas.microsoft.com/office/drawing/2014/main" id="{9B45B7AC-86DF-AEE5-5440-D9355C50ACBB}"/>
              </a:ext>
            </a:extLst>
          </p:cNvPr>
          <p:cNvCxnSpPr>
            <a:cxnSpLocks/>
          </p:cNvCxnSpPr>
          <p:nvPr/>
        </p:nvCxnSpPr>
        <p:spPr>
          <a:xfrm flipV="1">
            <a:off x="6664036" y="690781"/>
            <a:ext cx="0" cy="962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chte verbindingslijn 63">
            <a:extLst>
              <a:ext uri="{FF2B5EF4-FFF2-40B4-BE49-F238E27FC236}">
                <a16:creationId xmlns:a16="http://schemas.microsoft.com/office/drawing/2014/main" id="{C506E4BA-46A3-882D-7603-965FDC17142A}"/>
              </a:ext>
            </a:extLst>
          </p:cNvPr>
          <p:cNvCxnSpPr>
            <a:cxnSpLocks/>
          </p:cNvCxnSpPr>
          <p:nvPr/>
        </p:nvCxnSpPr>
        <p:spPr>
          <a:xfrm flipV="1">
            <a:off x="7786877" y="531461"/>
            <a:ext cx="0" cy="858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Rechte verbindingslijn 68">
            <a:extLst>
              <a:ext uri="{FF2B5EF4-FFF2-40B4-BE49-F238E27FC236}">
                <a16:creationId xmlns:a16="http://schemas.microsoft.com/office/drawing/2014/main" id="{FAE09281-AB56-493D-3805-4F958264CCA2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7543800" y="1389888"/>
            <a:ext cx="249936" cy="3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Rechte verbindingslijn 74">
            <a:extLst>
              <a:ext uri="{FF2B5EF4-FFF2-40B4-BE49-F238E27FC236}">
                <a16:creationId xmlns:a16="http://schemas.microsoft.com/office/drawing/2014/main" id="{3A856DF6-751C-95F8-D95C-AA24052E6903}"/>
              </a:ext>
            </a:extLst>
          </p:cNvPr>
          <p:cNvCxnSpPr>
            <a:cxnSpLocks/>
          </p:cNvCxnSpPr>
          <p:nvPr/>
        </p:nvCxnSpPr>
        <p:spPr>
          <a:xfrm flipH="1">
            <a:off x="6664036" y="1652818"/>
            <a:ext cx="3402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Rechte verbindingslijn 76">
            <a:extLst>
              <a:ext uri="{FF2B5EF4-FFF2-40B4-BE49-F238E27FC236}">
                <a16:creationId xmlns:a16="http://schemas.microsoft.com/office/drawing/2014/main" id="{5CD5630A-969D-6256-26FB-D304A026230B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463725"/>
            <a:ext cx="1628775" cy="27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kstvak 78">
            <a:extLst>
              <a:ext uri="{FF2B5EF4-FFF2-40B4-BE49-F238E27FC236}">
                <a16:creationId xmlns:a16="http://schemas.microsoft.com/office/drawing/2014/main" id="{5B9A0249-617A-B01A-7BE0-E9ADE1B98A37}"/>
              </a:ext>
            </a:extLst>
          </p:cNvPr>
          <p:cNvSpPr txBox="1"/>
          <p:nvPr/>
        </p:nvSpPr>
        <p:spPr>
          <a:xfrm>
            <a:off x="9194251" y="2282136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553E3337-7973-7760-8899-B6B3D3DA2996}"/>
              </a:ext>
            </a:extLst>
          </p:cNvPr>
          <p:cNvSpPr txBox="1"/>
          <p:nvPr/>
        </p:nvSpPr>
        <p:spPr>
          <a:xfrm>
            <a:off x="7639850" y="179656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1" name="Tekstvak 80">
            <a:extLst>
              <a:ext uri="{FF2B5EF4-FFF2-40B4-BE49-F238E27FC236}">
                <a16:creationId xmlns:a16="http://schemas.microsoft.com/office/drawing/2014/main" id="{EBE07C46-38B3-19EF-0024-53C5B5E15AEB}"/>
              </a:ext>
            </a:extLst>
          </p:cNvPr>
          <p:cNvSpPr txBox="1"/>
          <p:nvPr/>
        </p:nvSpPr>
        <p:spPr>
          <a:xfrm>
            <a:off x="6528737" y="284267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2" name="Tekstvak 81">
            <a:extLst>
              <a:ext uri="{FF2B5EF4-FFF2-40B4-BE49-F238E27FC236}">
                <a16:creationId xmlns:a16="http://schemas.microsoft.com/office/drawing/2014/main" id="{0AD975BA-3F96-0A93-BF14-5D1828CF854E}"/>
              </a:ext>
            </a:extLst>
          </p:cNvPr>
          <p:cNvSpPr txBox="1"/>
          <p:nvPr/>
        </p:nvSpPr>
        <p:spPr>
          <a:xfrm>
            <a:off x="5775463" y="275411"/>
            <a:ext cx="1140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74763069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Breedbeeld</PresentationFormat>
  <Paragraphs>23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Maarten van Riel (student)</dc:creator>
  <cp:lastModifiedBy>Maarten van Riel (student)</cp:lastModifiedBy>
  <cp:revision>5</cp:revision>
  <dcterms:created xsi:type="dcterms:W3CDTF">2025-05-06T19:27:26Z</dcterms:created>
  <dcterms:modified xsi:type="dcterms:W3CDTF">2025-05-28T20:11:32Z</dcterms:modified>
</cp:coreProperties>
</file>