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10C5-890F-F0D3-8E2E-950F1BD2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BF4809-07A5-4E5A-8C76-633B0DFB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2EE25-9618-B3A1-1675-96E2391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44E8B4-D8BE-BD92-7E8B-E5F62D1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1E1036-A0FF-FEC2-00E1-CAE84DB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3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BD0E1-AB19-FC38-80FF-1AF9F0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3A2A8D-69BD-2F39-C737-BC3A2DE4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29BBCF-8B08-314D-64F9-CA6BF3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97906-0AF6-2629-5A3A-9D13CC3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CC27-1DD7-34E5-D093-EE2ACA9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9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69BF92-7245-1D43-6D37-991257D1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CFAAB1-2901-24D9-9840-4D24816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EA560-9950-B2A7-3E4E-D15EA7B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B8815-AAAE-8834-B677-A736A999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A672-D43C-3C6B-4E8E-8861FF9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E93A-6084-E7DA-E584-E9344B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B04B5-804B-98AC-C0BD-A594D53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46D9-932A-FB3F-75A6-4C4065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727B9-7708-8FC7-991C-8AC5E73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5E9DC-B032-98F4-0990-15F67354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57625-787A-CCF2-2B08-84E5AC0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29929-ED23-B614-3437-740EF22F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DD6231-D70B-01C0-0698-EA7F30D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E40E9A-7F96-0C23-0E43-064B329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78C8E-6494-C1C7-C365-2F13CB9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5198-A1CC-81F8-0C9A-0FC2CFF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FF0C2-1550-CB03-DC72-6E7F4D64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CEB77-197C-2426-BB9E-D6172DF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C335F5-77C6-6FD8-0C77-4A32F8D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6FA2DD-65FE-ACB6-7CC3-9462300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E6E74-9C6B-639F-A901-3211FB0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A4E3-367E-36B0-C332-7E18EF1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0AA30D-03A2-2E96-8E3D-94C4CACC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0A73AA-E20F-5F28-12DC-176E974E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53578D-DEE0-BB2C-C215-9B127EEC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440E45-A5C3-50ED-75B7-D1202B26A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8C0A4-773E-B08A-F870-5F6216E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5914C-14CB-00E3-566C-7962B9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63E826-86B0-CACF-9234-95501BF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73C7-1912-98DB-98D3-2D67CAD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64A1FC-3FB4-1FEA-3DFE-6F04C22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4CA0C0-0497-8956-2567-72EA84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86051-0B94-EDCC-FBDE-58EE19E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A01F00-6FF2-1EC7-0420-5822194A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09826-56DC-6019-2C07-44C4C8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73CC5-B5C0-22DC-8924-60FFBE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291-AEA3-5F96-4AD4-E78B571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2D1FE-105C-D8D5-CCB3-B1A5F379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A19F8E-166F-7D4F-54D5-D66CD96F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556401-4463-CFA1-F06D-F3E9620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B39E9B-48AC-5FF4-CF8B-DC4314E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7DB78C-0111-F52E-A10C-0C9B9A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6077-FE7E-4169-3B5A-FD18AF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4EB380-682F-725E-527D-E2A684AA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D4127E-0A47-377D-61F8-4D8E780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1B57F-2A3B-FBBE-8A62-53031D3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16F25-329B-03E5-DFB6-D31C9B8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A356A-204E-76DD-7973-BCD31FB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9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2D2FA7-BAF0-54B3-2CAB-BB8DC48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856E15-24B0-9818-B481-19016FF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DB25F-B655-4A66-A9CE-4CAC1343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C15BF-672B-3763-67A2-409E5A28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FD2D3-F395-8D9F-607F-502FED3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7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856DC3B-77F8-C32F-5B7D-B4F5BC8EE68B}"/>
              </a:ext>
            </a:extLst>
          </p:cNvPr>
          <p:cNvSpPr/>
          <p:nvPr/>
        </p:nvSpPr>
        <p:spPr>
          <a:xfrm>
            <a:off x="1002394" y="916690"/>
            <a:ext cx="1627265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B8CF075-44CF-2CF8-E462-8764B06C319A}"/>
              </a:ext>
            </a:extLst>
          </p:cNvPr>
          <p:cNvSpPr/>
          <p:nvPr/>
        </p:nvSpPr>
        <p:spPr>
          <a:xfrm>
            <a:off x="3189894" y="924839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747FF7-0BDC-878C-2F8A-B50A7B9CF7A6}"/>
              </a:ext>
            </a:extLst>
          </p:cNvPr>
          <p:cNvCxnSpPr>
            <a:cxnSpLocks/>
          </p:cNvCxnSpPr>
          <p:nvPr/>
        </p:nvCxnSpPr>
        <p:spPr>
          <a:xfrm>
            <a:off x="1781430" y="1667805"/>
            <a:ext cx="0" cy="40933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06EF67E-E8AF-AC68-1831-112A162A8E0E}"/>
              </a:ext>
            </a:extLst>
          </p:cNvPr>
          <p:cNvCxnSpPr>
            <a:cxnSpLocks/>
            <a:stCxn id="5" idx="2"/>
            <a:endCxn id="58" idx="2"/>
          </p:cNvCxnSpPr>
          <p:nvPr/>
        </p:nvCxnSpPr>
        <p:spPr>
          <a:xfrm flipH="1">
            <a:off x="4023687" y="1675954"/>
            <a:ext cx="18296" cy="46358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7DFC41C-5D39-DFB2-49F7-D688D3F32241}"/>
              </a:ext>
            </a:extLst>
          </p:cNvPr>
          <p:cNvSpPr txBox="1"/>
          <p:nvPr/>
        </p:nvSpPr>
        <p:spPr>
          <a:xfrm>
            <a:off x="959900" y="1096855"/>
            <a:ext cx="17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6068D1DC-5964-8809-8BA4-B1C9B0CA7BB9}"/>
              </a:ext>
            </a:extLst>
          </p:cNvPr>
          <p:cNvSpPr txBox="1"/>
          <p:nvPr/>
        </p:nvSpPr>
        <p:spPr>
          <a:xfrm>
            <a:off x="3570747" y="1114196"/>
            <a:ext cx="20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UART</a:t>
            </a: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6E6DF92-0F72-5DCB-9430-0E3289BD6B66}"/>
              </a:ext>
            </a:extLst>
          </p:cNvPr>
          <p:cNvCxnSpPr>
            <a:cxnSpLocks/>
          </p:cNvCxnSpPr>
          <p:nvPr/>
        </p:nvCxnSpPr>
        <p:spPr>
          <a:xfrm flipV="1">
            <a:off x="1781430" y="3206392"/>
            <a:ext cx="4484514" cy="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2F0F88CD-B0DD-38B4-2AE3-85B1E7A6C5CC}"/>
              </a:ext>
            </a:extLst>
          </p:cNvPr>
          <p:cNvSpPr txBox="1"/>
          <p:nvPr/>
        </p:nvSpPr>
        <p:spPr>
          <a:xfrm>
            <a:off x="2987464" y="2940732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initSD(), writeLine()</a:t>
            </a:r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44435EC-A612-5ACE-C4B5-8ED2D2D35CEA}"/>
              </a:ext>
            </a:extLst>
          </p:cNvPr>
          <p:cNvCxnSpPr>
            <a:cxnSpLocks/>
          </p:cNvCxnSpPr>
          <p:nvPr/>
        </p:nvCxnSpPr>
        <p:spPr>
          <a:xfrm>
            <a:off x="1781430" y="2141480"/>
            <a:ext cx="2260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13479542-35FB-D2AC-EE26-A9D3B70E7F96}"/>
              </a:ext>
            </a:extLst>
          </p:cNvPr>
          <p:cNvSpPr txBox="1"/>
          <p:nvPr/>
        </p:nvSpPr>
        <p:spPr>
          <a:xfrm>
            <a:off x="1781429" y="1831764"/>
            <a:ext cx="44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initGPS(), updateGPS()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5CD77A3-8929-6BCF-926D-091967A55A43}"/>
              </a:ext>
            </a:extLst>
          </p:cNvPr>
          <p:cNvSpPr/>
          <p:nvPr/>
        </p:nvSpPr>
        <p:spPr>
          <a:xfrm>
            <a:off x="5422956" y="930390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SPI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A42F22-79E3-D371-7CAF-170B72CD5A09}"/>
              </a:ext>
            </a:extLst>
          </p:cNvPr>
          <p:cNvSpPr/>
          <p:nvPr/>
        </p:nvSpPr>
        <p:spPr>
          <a:xfrm>
            <a:off x="7724127" y="935440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953B40E-038B-9D0A-9CF0-4E8DA03DB35B}"/>
              </a:ext>
            </a:extLst>
          </p:cNvPr>
          <p:cNvCxnSpPr>
            <a:cxnSpLocks/>
          </p:cNvCxnSpPr>
          <p:nvPr/>
        </p:nvCxnSpPr>
        <p:spPr>
          <a:xfrm>
            <a:off x="8604673" y="1709921"/>
            <a:ext cx="0" cy="25473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EDAAD946-D39F-11AB-9746-784D85B6B081}"/>
              </a:ext>
            </a:extLst>
          </p:cNvPr>
          <p:cNvCxnSpPr>
            <a:cxnSpLocks/>
          </p:cNvCxnSpPr>
          <p:nvPr/>
        </p:nvCxnSpPr>
        <p:spPr>
          <a:xfrm>
            <a:off x="6304616" y="1686555"/>
            <a:ext cx="0" cy="151983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2B732EF4-E594-99E3-ECFC-885FA65D7516}"/>
              </a:ext>
            </a:extLst>
          </p:cNvPr>
          <p:cNvSpPr txBox="1"/>
          <p:nvPr/>
        </p:nvSpPr>
        <p:spPr>
          <a:xfrm>
            <a:off x="5969133" y="1124910"/>
            <a:ext cx="20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SPI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83F86A3-84E4-9AC0-9F40-8223E1943A1F}"/>
              </a:ext>
            </a:extLst>
          </p:cNvPr>
          <p:cNvSpPr txBox="1"/>
          <p:nvPr/>
        </p:nvSpPr>
        <p:spPr>
          <a:xfrm>
            <a:off x="8337414" y="1107596"/>
            <a:ext cx="20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I2C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007679B-DB17-CADD-1813-133ABBBD8CDF}"/>
              </a:ext>
            </a:extLst>
          </p:cNvPr>
          <p:cNvCxnSpPr>
            <a:cxnSpLocks/>
          </p:cNvCxnSpPr>
          <p:nvPr/>
        </p:nvCxnSpPr>
        <p:spPr>
          <a:xfrm>
            <a:off x="1816025" y="4257265"/>
            <a:ext cx="6788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B25CD1A5-7A7E-27B1-557C-1BA0166BAE26}"/>
              </a:ext>
            </a:extLst>
          </p:cNvPr>
          <p:cNvSpPr txBox="1"/>
          <p:nvPr/>
        </p:nvSpPr>
        <p:spPr>
          <a:xfrm>
            <a:off x="4198096" y="3952394"/>
            <a:ext cx="413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initRTC(), getTime(), initDisplay(), showMessage()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ABF23A31-392A-DD42-44FB-579EF9E2F8FF}"/>
              </a:ext>
            </a:extLst>
          </p:cNvPr>
          <p:cNvSpPr/>
          <p:nvPr/>
        </p:nvSpPr>
        <p:spPr>
          <a:xfrm>
            <a:off x="9950747" y="938855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C6615E43-8CF7-E942-900E-8058C6C77450}"/>
              </a:ext>
            </a:extLst>
          </p:cNvPr>
          <p:cNvSpPr txBox="1"/>
          <p:nvPr/>
        </p:nvSpPr>
        <p:spPr>
          <a:xfrm>
            <a:off x="10512792" y="1123234"/>
            <a:ext cx="20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GPIO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1BE2FD3F-C214-ADCC-E016-1BE79F79E8DF}"/>
              </a:ext>
            </a:extLst>
          </p:cNvPr>
          <p:cNvCxnSpPr>
            <a:cxnSpLocks/>
          </p:cNvCxnSpPr>
          <p:nvPr/>
        </p:nvCxnSpPr>
        <p:spPr>
          <a:xfrm>
            <a:off x="1808106" y="5245375"/>
            <a:ext cx="9079692" cy="2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CCA46453-6E70-D3DE-C1B8-C3D9510A2022}"/>
              </a:ext>
            </a:extLst>
          </p:cNvPr>
          <p:cNvSpPr txBox="1"/>
          <p:nvPr/>
        </p:nvSpPr>
        <p:spPr>
          <a:xfrm>
            <a:off x="4190177" y="4940504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readButtons()</a:t>
            </a:r>
          </a:p>
        </p:txBody>
      </p: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30782F73-8754-5F82-AABA-371F38CED570}"/>
              </a:ext>
            </a:extLst>
          </p:cNvPr>
          <p:cNvCxnSpPr>
            <a:cxnSpLocks/>
          </p:cNvCxnSpPr>
          <p:nvPr/>
        </p:nvCxnSpPr>
        <p:spPr>
          <a:xfrm flipH="1">
            <a:off x="1808106" y="5674995"/>
            <a:ext cx="9079692" cy="73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C0991363-631A-CB2E-4699-A1DF9A363948}"/>
              </a:ext>
            </a:extLst>
          </p:cNvPr>
          <p:cNvCxnSpPr>
            <a:cxnSpLocks/>
          </p:cNvCxnSpPr>
          <p:nvPr/>
        </p:nvCxnSpPr>
        <p:spPr>
          <a:xfrm>
            <a:off x="10887798" y="1709921"/>
            <a:ext cx="0" cy="394038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CE18212C-7FB4-6609-6042-8EA61B51258B}"/>
              </a:ext>
            </a:extLst>
          </p:cNvPr>
          <p:cNvSpPr txBox="1"/>
          <p:nvPr/>
        </p:nvSpPr>
        <p:spPr>
          <a:xfrm>
            <a:off x="4190177" y="5442627"/>
            <a:ext cx="6289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/>
              <a:t>ISR:handleInetrrupt()</a:t>
            </a:r>
          </a:p>
        </p:txBody>
      </p:sp>
    </p:spTree>
    <p:extLst>
      <p:ext uri="{BB962C8B-B14F-4D97-AF65-F5344CB8AC3E}">
        <p14:creationId xmlns:p14="http://schemas.microsoft.com/office/powerpoint/2010/main" val="2767308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Nationale Politie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Riel, Maarten van (M.G.F.L.)</dc:creator>
  <cp:lastModifiedBy>Maarten van Riel (student)</cp:lastModifiedBy>
  <cp:revision>17</cp:revision>
  <dcterms:created xsi:type="dcterms:W3CDTF">2025-05-13T06:21:42Z</dcterms:created>
  <dcterms:modified xsi:type="dcterms:W3CDTF">2025-05-16T22:13:34Z</dcterms:modified>
</cp:coreProperties>
</file>