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9" r:id="rId2"/>
  </p:sldIdLst>
  <p:sldSz cx="21386800" cy="30276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1pPr>
    <a:lvl2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2pPr>
    <a:lvl3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3pPr>
    <a:lvl4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4pPr>
    <a:lvl5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5pPr>
    <a:lvl6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6pPr>
    <a:lvl7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7pPr>
    <a:lvl8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8pPr>
    <a:lvl9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FAC"/>
    <a:srgbClr val="F590FD"/>
    <a:srgbClr val="434343"/>
    <a:srgbClr val="FFD7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1"/>
    <p:restoredTop sz="94694"/>
  </p:normalViewPr>
  <p:slideViewPr>
    <p:cSldViewPr snapToGrid="0" snapToObjects="1">
      <p:cViewPr>
        <p:scale>
          <a:sx n="97" d="100"/>
          <a:sy n="97" d="100"/>
        </p:scale>
        <p:origin x="-2848" y="-3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6" name="Shape 356"/>
          <p:cNvSpPr>
            <a:spLocks noGrp="1" noRot="1" noChangeAspect="1"/>
          </p:cNvSpPr>
          <p:nvPr>
            <p:ph type="sldImg"/>
          </p:nvPr>
        </p:nvSpPr>
        <p:spPr>
          <a:xfrm>
            <a:off x="1143000" y="685800"/>
            <a:ext cx="4572000" cy="3429000"/>
          </a:xfrm>
          <a:prstGeom prst="rect">
            <a:avLst/>
          </a:prstGeom>
        </p:spPr>
        <p:txBody>
          <a:bodyPr/>
          <a:lstStyle/>
          <a:p>
            <a:endParaRPr/>
          </a:p>
        </p:txBody>
      </p:sp>
      <p:sp>
        <p:nvSpPr>
          <p:cNvPr id="357" name="Shape 3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446207" latinLnBrk="0">
      <a:defRPr sz="1100">
        <a:latin typeface="+mn-lt"/>
        <a:ea typeface="+mn-ea"/>
        <a:cs typeface="+mn-cs"/>
        <a:sym typeface="Calibri"/>
      </a:defRPr>
    </a:lvl1pPr>
    <a:lvl2pPr indent="228600" defTabSz="3446207" latinLnBrk="0">
      <a:defRPr sz="1100">
        <a:latin typeface="+mn-lt"/>
        <a:ea typeface="+mn-ea"/>
        <a:cs typeface="+mn-cs"/>
        <a:sym typeface="Calibri"/>
      </a:defRPr>
    </a:lvl2pPr>
    <a:lvl3pPr indent="457200" defTabSz="3446207" latinLnBrk="0">
      <a:defRPr sz="1100">
        <a:latin typeface="+mn-lt"/>
        <a:ea typeface="+mn-ea"/>
        <a:cs typeface="+mn-cs"/>
        <a:sym typeface="Calibri"/>
      </a:defRPr>
    </a:lvl3pPr>
    <a:lvl4pPr indent="685800" defTabSz="3446207" latinLnBrk="0">
      <a:defRPr sz="1100">
        <a:latin typeface="+mn-lt"/>
        <a:ea typeface="+mn-ea"/>
        <a:cs typeface="+mn-cs"/>
        <a:sym typeface="Calibri"/>
      </a:defRPr>
    </a:lvl4pPr>
    <a:lvl5pPr indent="914400" defTabSz="3446207" latinLnBrk="0">
      <a:defRPr sz="1100">
        <a:latin typeface="+mn-lt"/>
        <a:ea typeface="+mn-ea"/>
        <a:cs typeface="+mn-cs"/>
        <a:sym typeface="Calibri"/>
      </a:defRPr>
    </a:lvl5pPr>
    <a:lvl6pPr indent="1143000" defTabSz="3446207" latinLnBrk="0">
      <a:defRPr sz="1100">
        <a:latin typeface="+mn-lt"/>
        <a:ea typeface="+mn-ea"/>
        <a:cs typeface="+mn-cs"/>
        <a:sym typeface="Calibri"/>
      </a:defRPr>
    </a:lvl6pPr>
    <a:lvl7pPr indent="1371600" defTabSz="3446207" latinLnBrk="0">
      <a:defRPr sz="1100">
        <a:latin typeface="+mn-lt"/>
        <a:ea typeface="+mn-ea"/>
        <a:cs typeface="+mn-cs"/>
        <a:sym typeface="Calibri"/>
      </a:defRPr>
    </a:lvl7pPr>
    <a:lvl8pPr indent="1600200" defTabSz="3446207" latinLnBrk="0">
      <a:defRPr sz="1100">
        <a:latin typeface="+mn-lt"/>
        <a:ea typeface="+mn-ea"/>
        <a:cs typeface="+mn-cs"/>
        <a:sym typeface="Calibri"/>
      </a:defRPr>
    </a:lvl8pPr>
    <a:lvl9pPr indent="1828800" defTabSz="3446207" latinLnBrk="0">
      <a:defRPr sz="11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17738" y="685800"/>
            <a:ext cx="2422525"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940780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5128342" y="21705547"/>
            <a:ext cx="198865" cy="178823"/>
          </a:xfrm>
          <a:prstGeom prst="rect">
            <a:avLst/>
          </a:prstGeom>
        </p:spPr>
        <p:txBody>
          <a:bodyPr/>
          <a:lstStyle>
            <a:lvl1pPr>
              <a:defRPr sz="1100">
                <a:solidFill>
                  <a:srgbClr val="000000"/>
                </a:solidFill>
              </a:defRPr>
            </a:lvl1p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6"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97" name="Picture Placeholder 2"/>
          <p:cNvSpPr>
            <a:spLocks noGrp="1"/>
          </p:cNvSpPr>
          <p:nvPr>
            <p:ph type="pic" sz="quarter" idx="21"/>
          </p:nvPr>
        </p:nvSpPr>
        <p:spPr>
          <a:xfrm>
            <a:off x="9092175" y="9586458"/>
            <a:ext cx="10827069" cy="11082233"/>
          </a:xfrm>
          <a:prstGeom prst="rect">
            <a:avLst/>
          </a:prstGeom>
        </p:spPr>
        <p:txBody>
          <a:bodyPr lIns="91439" tIns="45719" rIns="91439" bIns="45719">
            <a:noAutofit/>
          </a:bodyPr>
          <a:lstStyle/>
          <a:p>
            <a:endParaRPr/>
          </a:p>
        </p:txBody>
      </p:sp>
      <p:sp>
        <p:nvSpPr>
          <p:cNvPr id="98" name="Body Level One…"/>
          <p:cNvSpPr txBox="1">
            <a:spLocks noGrp="1"/>
          </p:cNvSpPr>
          <p:nvPr>
            <p:ph type="body" sz="quarter" idx="1"/>
          </p:nvPr>
        </p:nvSpPr>
        <p:spPr>
          <a:xfrm>
            <a:off x="1473128" y="12019491"/>
            <a:ext cx="6897800" cy="8667247"/>
          </a:xfrm>
          <a:prstGeom prst="rect">
            <a:avLst/>
          </a:prstGeom>
        </p:spPr>
        <p:txBody>
          <a:bodyPr/>
          <a:lstStyle>
            <a:lvl1pPr marL="0" indent="0">
              <a:buSzTx/>
              <a:buFontTx/>
              <a:buNone/>
              <a:defRPr sz="7000"/>
            </a:lvl1pPr>
            <a:lvl2pPr marL="0" indent="0">
              <a:buSzTx/>
              <a:buFontTx/>
              <a:buNone/>
              <a:defRPr sz="7000"/>
            </a:lvl2pPr>
            <a:lvl3pPr marL="0" indent="0">
              <a:buSzTx/>
              <a:buFontTx/>
              <a:buNone/>
              <a:defRPr sz="7000"/>
            </a:lvl3pPr>
            <a:lvl4pPr marL="0" indent="0">
              <a:buSzTx/>
              <a:buFontTx/>
              <a:buNone/>
              <a:defRPr sz="7000"/>
            </a:lvl4pPr>
            <a:lvl5pPr marL="0" indent="0">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6" name="Title Text"/>
          <p:cNvSpPr txBox="1">
            <a:spLocks noGrp="1"/>
          </p:cNvSpPr>
          <p:nvPr>
            <p:ph type="title"/>
          </p:nvPr>
        </p:nvSpPr>
        <p:spPr>
          <a:prstGeom prst="rect">
            <a:avLst/>
          </a:prstGeom>
        </p:spPr>
        <p:txBody>
          <a:bodyPr/>
          <a:lstStyle/>
          <a:p>
            <a:r>
              <a:t>Title Text</a:t>
            </a:r>
          </a:p>
        </p:txBody>
      </p:sp>
      <p:sp>
        <p:nvSpPr>
          <p:cNvPr id="107"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15304929" y="8171394"/>
            <a:ext cx="4611531" cy="13215655"/>
          </a:xfrm>
          <a:prstGeom prst="rect">
            <a:avLst/>
          </a:prstGeom>
        </p:spPr>
        <p:txBody>
          <a:bodyPr/>
          <a:lstStyle/>
          <a:p>
            <a:r>
              <a:t>Title Text</a:t>
            </a:r>
          </a:p>
        </p:txBody>
      </p:sp>
      <p:sp>
        <p:nvSpPr>
          <p:cNvPr id="116" name="Body Level One…"/>
          <p:cNvSpPr txBox="1">
            <a:spLocks noGrp="1"/>
          </p:cNvSpPr>
          <p:nvPr>
            <p:ph type="body" sz="half" idx="1"/>
          </p:nvPr>
        </p:nvSpPr>
        <p:spPr>
          <a:xfrm>
            <a:off x="1470343" y="8171394"/>
            <a:ext cx="13567253" cy="1321565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31" name="Title Text"/>
          <p:cNvSpPr txBox="1">
            <a:spLocks noGrp="1"/>
          </p:cNvSpPr>
          <p:nvPr>
            <p:ph type="title"/>
          </p:nvPr>
        </p:nvSpPr>
        <p:spPr>
          <a:xfrm>
            <a:off x="1604010" y="9893292"/>
            <a:ext cx="18178781" cy="5429213"/>
          </a:xfrm>
          <a:prstGeom prst="rect">
            <a:avLst/>
          </a:prstGeom>
        </p:spPr>
        <p:txBody>
          <a:bodyPr anchor="b"/>
          <a:lstStyle>
            <a:lvl1pPr algn="ctr">
              <a:defRPr sz="26400"/>
            </a:lvl1pPr>
          </a:lstStyle>
          <a:p>
            <a:r>
              <a:t>Title Text</a:t>
            </a:r>
          </a:p>
        </p:txBody>
      </p:sp>
      <p:sp>
        <p:nvSpPr>
          <p:cNvPr id="132" name="Body Level One…"/>
          <p:cNvSpPr txBox="1">
            <a:spLocks noGrp="1"/>
          </p:cNvSpPr>
          <p:nvPr>
            <p:ph type="body" sz="quarter" idx="1"/>
          </p:nvPr>
        </p:nvSpPr>
        <p:spPr>
          <a:xfrm>
            <a:off x="2673350" y="15531873"/>
            <a:ext cx="16040100" cy="3765071"/>
          </a:xfrm>
          <a:prstGeom prst="rect">
            <a:avLst/>
          </a:prstGeom>
        </p:spPr>
        <p:txBody>
          <a:bodyPr/>
          <a:lstStyle>
            <a:lvl1pPr marL="0" indent="0" algn="ctr">
              <a:buSzTx/>
              <a:buFontTx/>
              <a:buNone/>
              <a:defRPr sz="10400"/>
            </a:lvl1pPr>
            <a:lvl2pPr marL="0" indent="0" algn="ctr">
              <a:buSzTx/>
              <a:buFontTx/>
              <a:buNone/>
              <a:defRPr sz="10400"/>
            </a:lvl2pPr>
            <a:lvl3pPr marL="0" indent="0" algn="ctr">
              <a:buSzTx/>
              <a:buFontTx/>
              <a:buNone/>
              <a:defRPr sz="10400"/>
            </a:lvl3pPr>
            <a:lvl4pPr marL="0" indent="0" algn="ctr">
              <a:buSzTx/>
              <a:buFontTx/>
              <a:buNone/>
              <a:defRPr sz="10400"/>
            </a:lvl4pPr>
            <a:lvl5pPr marL="0" indent="0" algn="ctr">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13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40" name="Title Text"/>
          <p:cNvSpPr txBox="1">
            <a:spLocks noGrp="1"/>
          </p:cNvSpPr>
          <p:nvPr>
            <p:ph type="title"/>
          </p:nvPr>
        </p:nvSpPr>
        <p:spPr>
          <a:prstGeom prst="rect">
            <a:avLst/>
          </a:prstGeom>
        </p:spPr>
        <p:txBody>
          <a:bodyPr/>
          <a:lstStyle/>
          <a:p>
            <a:r>
              <a:t>Title Text</a:t>
            </a:r>
          </a:p>
        </p:txBody>
      </p:sp>
      <p:sp>
        <p:nvSpPr>
          <p:cNvPr id="141"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1459203" y="11228938"/>
            <a:ext cx="18446117" cy="6486897"/>
          </a:xfrm>
          <a:prstGeom prst="rect">
            <a:avLst/>
          </a:prstGeom>
        </p:spPr>
        <p:txBody>
          <a:bodyPr anchor="b"/>
          <a:lstStyle>
            <a:lvl1pPr>
              <a:defRPr sz="26400"/>
            </a:lvl1pPr>
          </a:lstStyle>
          <a:p>
            <a:r>
              <a:t>Title Text</a:t>
            </a:r>
          </a:p>
        </p:txBody>
      </p:sp>
      <p:sp>
        <p:nvSpPr>
          <p:cNvPr id="150" name="Body Level One…"/>
          <p:cNvSpPr txBox="1">
            <a:spLocks noGrp="1"/>
          </p:cNvSpPr>
          <p:nvPr>
            <p:ph type="body" sz="quarter" idx="1"/>
          </p:nvPr>
        </p:nvSpPr>
        <p:spPr>
          <a:xfrm>
            <a:off x="1459203" y="17777201"/>
            <a:ext cx="18446117" cy="3411307"/>
          </a:xfrm>
          <a:prstGeom prst="rect">
            <a:avLst/>
          </a:prstGeom>
        </p:spPr>
        <p:txBody>
          <a:bodyPr/>
          <a:lstStyle>
            <a:lvl1pPr marL="0" indent="0">
              <a:buSzTx/>
              <a:buFontTx/>
              <a:buNone/>
              <a:defRPr sz="10400"/>
            </a:lvl1pPr>
            <a:lvl2pPr marL="0" indent="0">
              <a:buSzTx/>
              <a:buFontTx/>
              <a:buNone/>
              <a:defRPr sz="10400"/>
            </a:lvl2pPr>
            <a:lvl3pPr marL="0" indent="0">
              <a:buSzTx/>
              <a:buFontTx/>
              <a:buNone/>
              <a:defRPr sz="10400"/>
            </a:lvl3pPr>
            <a:lvl4pPr marL="0" indent="0">
              <a:buSzTx/>
              <a:buFontTx/>
              <a:buNone/>
              <a:defRPr sz="10400"/>
            </a:lvl4pPr>
            <a:lvl5pPr marL="0" indent="0">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15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58" name="Title Text"/>
          <p:cNvSpPr txBox="1">
            <a:spLocks noGrp="1"/>
          </p:cNvSpPr>
          <p:nvPr>
            <p:ph type="title"/>
          </p:nvPr>
        </p:nvSpPr>
        <p:spPr>
          <a:prstGeom prst="rect">
            <a:avLst/>
          </a:prstGeom>
        </p:spPr>
        <p:txBody>
          <a:bodyPr/>
          <a:lstStyle/>
          <a:p>
            <a:r>
              <a:t>Title Text</a:t>
            </a:r>
          </a:p>
        </p:txBody>
      </p:sp>
      <p:sp>
        <p:nvSpPr>
          <p:cNvPr id="159" name="Body Level One…"/>
          <p:cNvSpPr txBox="1">
            <a:spLocks noGrp="1"/>
          </p:cNvSpPr>
          <p:nvPr>
            <p:ph type="body" sz="quarter" idx="1"/>
          </p:nvPr>
        </p:nvSpPr>
        <p:spPr>
          <a:xfrm>
            <a:off x="1470342" y="11492452"/>
            <a:ext cx="9089391" cy="989459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67" name="Title Text"/>
          <p:cNvSpPr txBox="1">
            <a:spLocks noGrp="1"/>
          </p:cNvSpPr>
          <p:nvPr>
            <p:ph type="title"/>
          </p:nvPr>
        </p:nvSpPr>
        <p:spPr>
          <a:xfrm>
            <a:off x="1473128" y="8171397"/>
            <a:ext cx="18446116" cy="3014226"/>
          </a:xfrm>
          <a:prstGeom prst="rect">
            <a:avLst/>
          </a:prstGeom>
        </p:spPr>
        <p:txBody>
          <a:bodyPr/>
          <a:lstStyle/>
          <a:p>
            <a:r>
              <a:t>Title Text</a:t>
            </a:r>
          </a:p>
        </p:txBody>
      </p:sp>
      <p:sp>
        <p:nvSpPr>
          <p:cNvPr id="168" name="Body Level One…"/>
          <p:cNvSpPr txBox="1">
            <a:spLocks noGrp="1"/>
          </p:cNvSpPr>
          <p:nvPr>
            <p:ph type="body" sz="quarter" idx="1"/>
          </p:nvPr>
        </p:nvSpPr>
        <p:spPr>
          <a:xfrm>
            <a:off x="1473130" y="11163958"/>
            <a:ext cx="9047620" cy="1873511"/>
          </a:xfrm>
          <a:prstGeom prst="rect">
            <a:avLst/>
          </a:prstGeom>
        </p:spPr>
        <p:txBody>
          <a:bodyPr anchor="b"/>
          <a:lstStyle>
            <a:lvl1pPr marL="0" indent="0">
              <a:buSzTx/>
              <a:buFontTx/>
              <a:buNone/>
              <a:defRPr sz="10400" b="1"/>
            </a:lvl1pPr>
            <a:lvl2pPr marL="0" indent="0">
              <a:buSzTx/>
              <a:buFontTx/>
              <a:buNone/>
              <a:defRPr sz="10400" b="1"/>
            </a:lvl2pPr>
            <a:lvl3pPr marL="0" indent="0">
              <a:buSzTx/>
              <a:buFontTx/>
              <a:buNone/>
              <a:defRPr sz="10400" b="1"/>
            </a:lvl3pPr>
            <a:lvl4pPr marL="0" indent="0">
              <a:buSzTx/>
              <a:buFontTx/>
              <a:buNone/>
              <a:defRPr sz="10400" b="1"/>
            </a:lvl4pPr>
            <a:lvl5pPr marL="0" indent="0">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169" name="Text Placeholder 4"/>
          <p:cNvSpPr>
            <a:spLocks noGrp="1"/>
          </p:cNvSpPr>
          <p:nvPr>
            <p:ph type="body" sz="quarter" idx="21"/>
          </p:nvPr>
        </p:nvSpPr>
        <p:spPr>
          <a:xfrm>
            <a:off x="10827067" y="11163958"/>
            <a:ext cx="9092177" cy="1873512"/>
          </a:xfrm>
          <a:prstGeom prst="rect">
            <a:avLst/>
          </a:prstGeom>
        </p:spPr>
        <p:txBody>
          <a:bodyPr anchor="b"/>
          <a:lstStyle/>
          <a:p>
            <a:pPr marL="165645" indent="-165645" defTabSz="720846">
              <a:spcBef>
                <a:spcPts val="700"/>
              </a:spcBef>
              <a:defRPr sz="2000"/>
            </a:pPr>
            <a:endParaRPr/>
          </a:p>
        </p:txBody>
      </p:sp>
      <p:sp>
        <p:nvSpPr>
          <p:cNvPr id="17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77" name="Title Text"/>
          <p:cNvSpPr txBox="1">
            <a:spLocks noGrp="1"/>
          </p:cNvSpPr>
          <p:nvPr>
            <p:ph type="title"/>
          </p:nvPr>
        </p:nvSpPr>
        <p:spPr>
          <a:prstGeom prst="rect">
            <a:avLst/>
          </a:prstGeom>
        </p:spPr>
        <p:txBody>
          <a:bodyPr/>
          <a:lstStyle/>
          <a:p>
            <a:r>
              <a:t>Title Text</a:t>
            </a:r>
          </a:p>
        </p:txBody>
      </p:sp>
      <p:sp>
        <p:nvSpPr>
          <p:cNvPr id="17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7 COLUMN - 1">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xfrm>
            <a:off x="15128342" y="21705547"/>
            <a:ext cx="198865" cy="178823"/>
          </a:xfrm>
          <a:prstGeom prst="rect">
            <a:avLst/>
          </a:prstGeom>
        </p:spPr>
        <p:txBody>
          <a:bodyPr/>
          <a:lstStyle>
            <a:lvl1pPr>
              <a:defRPr sz="1100">
                <a:solidFill>
                  <a:srgbClr val="000000"/>
                </a:solidFill>
              </a:defRPr>
            </a:lvl1pPr>
          </a:lstStyle>
          <a:p>
            <a:fld id="{86CB4B4D-7CA3-9044-876B-883B54F8677D}" type="slidenum">
              <a:rPr/>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92"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193" name="Body Level One…"/>
          <p:cNvSpPr txBox="1">
            <a:spLocks noGrp="1"/>
          </p:cNvSpPr>
          <p:nvPr>
            <p:ph type="body" sz="quarter" idx="1"/>
          </p:nvPr>
        </p:nvSpPr>
        <p:spPr>
          <a:xfrm>
            <a:off x="9092175" y="9586458"/>
            <a:ext cx="10827069" cy="11082233"/>
          </a:xfrm>
          <a:prstGeom prst="rect">
            <a:avLst/>
          </a:prstGeom>
        </p:spPr>
        <p:txBody>
          <a:bodyPr/>
          <a:lstStyle>
            <a:lvl1pPr marL="1002370" indent="-1002370">
              <a:defRPr sz="14000"/>
            </a:lvl1pPr>
            <a:lvl2pPr marL="3282484" indent="-1148869">
              <a:defRPr sz="14000"/>
            </a:lvl2pPr>
            <a:lvl3pPr marL="5600739" indent="-1333510">
              <a:defRPr sz="14000"/>
            </a:lvl3pPr>
            <a:lvl4pPr marL="8006791" indent="-1605946">
              <a:defRPr sz="14000"/>
            </a:lvl4pPr>
            <a:lvl5pPr marL="10140408" indent="-1605946">
              <a:defRPr sz="14000"/>
            </a:lvl5pPr>
          </a:lstStyle>
          <a:p>
            <a:r>
              <a:t>Body Level One</a:t>
            </a:r>
          </a:p>
          <a:p>
            <a:pPr lvl="1"/>
            <a:r>
              <a:t>Body Level Two</a:t>
            </a:r>
          </a:p>
          <a:p>
            <a:pPr lvl="2"/>
            <a:r>
              <a:t>Body Level Three</a:t>
            </a:r>
          </a:p>
          <a:p>
            <a:pPr lvl="3"/>
            <a:r>
              <a:t>Body Level Four</a:t>
            </a:r>
          </a:p>
          <a:p>
            <a:pPr lvl="4"/>
            <a:r>
              <a:t>Body Level Five</a:t>
            </a:r>
          </a:p>
        </p:txBody>
      </p:sp>
      <p:sp>
        <p:nvSpPr>
          <p:cNvPr id="194" name="Text Placeholder 3"/>
          <p:cNvSpPr>
            <a:spLocks noGrp="1"/>
          </p:cNvSpPr>
          <p:nvPr>
            <p:ph type="body" sz="quarter" idx="21"/>
          </p:nvPr>
        </p:nvSpPr>
        <p:spPr>
          <a:xfrm>
            <a:off x="1473128" y="12019491"/>
            <a:ext cx="6897800" cy="8667247"/>
          </a:xfrm>
          <a:prstGeom prst="rect">
            <a:avLst/>
          </a:prstGeom>
        </p:spPr>
        <p:txBody>
          <a:bodyPr/>
          <a:lstStyle/>
          <a:p>
            <a:pPr marL="165645" indent="-165645" defTabSz="720846">
              <a:spcBef>
                <a:spcPts val="700"/>
              </a:spcBef>
              <a:defRPr sz="2000"/>
            </a:pPr>
            <a:endParaRPr/>
          </a:p>
        </p:txBody>
      </p:sp>
      <p:sp>
        <p:nvSpPr>
          <p:cNvPr id="19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02"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203" name="Picture Placeholder 2"/>
          <p:cNvSpPr>
            <a:spLocks noGrp="1"/>
          </p:cNvSpPr>
          <p:nvPr>
            <p:ph type="pic" sz="quarter" idx="21"/>
          </p:nvPr>
        </p:nvSpPr>
        <p:spPr>
          <a:xfrm>
            <a:off x="9092175" y="9586458"/>
            <a:ext cx="10827069" cy="11082233"/>
          </a:xfrm>
          <a:prstGeom prst="rect">
            <a:avLst/>
          </a:prstGeom>
        </p:spPr>
        <p:txBody>
          <a:bodyPr lIns="91439" tIns="45719" rIns="91439" bIns="45719">
            <a:noAutofit/>
          </a:bodyPr>
          <a:lstStyle/>
          <a:p>
            <a:endParaRPr/>
          </a:p>
        </p:txBody>
      </p:sp>
      <p:sp>
        <p:nvSpPr>
          <p:cNvPr id="204" name="Body Level One…"/>
          <p:cNvSpPr txBox="1">
            <a:spLocks noGrp="1"/>
          </p:cNvSpPr>
          <p:nvPr>
            <p:ph type="body" sz="quarter" idx="1"/>
          </p:nvPr>
        </p:nvSpPr>
        <p:spPr>
          <a:xfrm>
            <a:off x="1473128" y="12019491"/>
            <a:ext cx="6897800" cy="8667247"/>
          </a:xfrm>
          <a:prstGeom prst="rect">
            <a:avLst/>
          </a:prstGeom>
        </p:spPr>
        <p:txBody>
          <a:bodyPr/>
          <a:lstStyle>
            <a:lvl1pPr marL="0" indent="0">
              <a:buSzTx/>
              <a:buFontTx/>
              <a:buNone/>
              <a:defRPr sz="7000"/>
            </a:lvl1pPr>
            <a:lvl2pPr marL="0" indent="0">
              <a:buSzTx/>
              <a:buFontTx/>
              <a:buNone/>
              <a:defRPr sz="7000"/>
            </a:lvl2pPr>
            <a:lvl3pPr marL="0" indent="0">
              <a:buSzTx/>
              <a:buFontTx/>
              <a:buNone/>
              <a:defRPr sz="7000"/>
            </a:lvl3pPr>
            <a:lvl4pPr marL="0" indent="0">
              <a:buSzTx/>
              <a:buFontTx/>
              <a:buNone/>
              <a:defRPr sz="7000"/>
            </a:lvl4pPr>
            <a:lvl5pPr marL="0" indent="0">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20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12" name="Title Text"/>
          <p:cNvSpPr txBox="1">
            <a:spLocks noGrp="1"/>
          </p:cNvSpPr>
          <p:nvPr>
            <p:ph type="title"/>
          </p:nvPr>
        </p:nvSpPr>
        <p:spPr>
          <a:prstGeom prst="rect">
            <a:avLst/>
          </a:prstGeom>
        </p:spPr>
        <p:txBody>
          <a:bodyPr/>
          <a:lstStyle/>
          <a:p>
            <a:r>
              <a:t>Title Text</a:t>
            </a:r>
          </a:p>
        </p:txBody>
      </p:sp>
      <p:sp>
        <p:nvSpPr>
          <p:cNvPr id="213"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1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221" name="Title Text"/>
          <p:cNvSpPr txBox="1">
            <a:spLocks noGrp="1"/>
          </p:cNvSpPr>
          <p:nvPr>
            <p:ph type="title"/>
          </p:nvPr>
        </p:nvSpPr>
        <p:spPr>
          <a:xfrm>
            <a:off x="15304929" y="8171394"/>
            <a:ext cx="4611531" cy="13215655"/>
          </a:xfrm>
          <a:prstGeom prst="rect">
            <a:avLst/>
          </a:prstGeom>
        </p:spPr>
        <p:txBody>
          <a:bodyPr/>
          <a:lstStyle/>
          <a:p>
            <a:r>
              <a:t>Title Text</a:t>
            </a:r>
          </a:p>
        </p:txBody>
      </p:sp>
      <p:sp>
        <p:nvSpPr>
          <p:cNvPr id="222" name="Body Level One…"/>
          <p:cNvSpPr txBox="1">
            <a:spLocks noGrp="1"/>
          </p:cNvSpPr>
          <p:nvPr>
            <p:ph type="body" sz="half" idx="1"/>
          </p:nvPr>
        </p:nvSpPr>
        <p:spPr>
          <a:xfrm>
            <a:off x="1470343" y="8171394"/>
            <a:ext cx="13567253" cy="1321565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30" name="Slide Number"/>
          <p:cNvSpPr txBox="1">
            <a:spLocks noGrp="1"/>
          </p:cNvSpPr>
          <p:nvPr>
            <p:ph type="sldNum" sz="quarter" idx="2"/>
          </p:nvPr>
        </p:nvSpPr>
        <p:spPr>
          <a:xfrm>
            <a:off x="15128342" y="21705547"/>
            <a:ext cx="198865" cy="178823"/>
          </a:xfrm>
          <a:prstGeom prst="rect">
            <a:avLst/>
          </a:prstGeom>
        </p:spPr>
        <p:txBody>
          <a:bodyPr/>
          <a:lstStyle>
            <a:lvl1pPr>
              <a:defRPr sz="1100">
                <a:solidFill>
                  <a:srgbClr val="000000"/>
                </a:solidFill>
              </a:defRPr>
            </a:lvl1pPr>
          </a:lstStyle>
          <a:p>
            <a:fld id="{86CB4B4D-7CA3-9044-876B-883B54F8677D}" type="slidenum">
              <a:rPr/>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37" name="Title Text"/>
          <p:cNvSpPr txBox="1">
            <a:spLocks noGrp="1"/>
          </p:cNvSpPr>
          <p:nvPr>
            <p:ph type="title"/>
          </p:nvPr>
        </p:nvSpPr>
        <p:spPr>
          <a:xfrm>
            <a:off x="1604010" y="9893292"/>
            <a:ext cx="18178781" cy="5429213"/>
          </a:xfrm>
          <a:prstGeom prst="rect">
            <a:avLst/>
          </a:prstGeom>
        </p:spPr>
        <p:txBody>
          <a:bodyPr anchor="b"/>
          <a:lstStyle>
            <a:lvl1pPr algn="ctr">
              <a:defRPr sz="26400"/>
            </a:lvl1pPr>
          </a:lstStyle>
          <a:p>
            <a:r>
              <a:t>Title Text</a:t>
            </a:r>
          </a:p>
        </p:txBody>
      </p:sp>
      <p:sp>
        <p:nvSpPr>
          <p:cNvPr id="238" name="Body Level One…"/>
          <p:cNvSpPr txBox="1">
            <a:spLocks noGrp="1"/>
          </p:cNvSpPr>
          <p:nvPr>
            <p:ph type="body" sz="quarter" idx="1"/>
          </p:nvPr>
        </p:nvSpPr>
        <p:spPr>
          <a:xfrm>
            <a:off x="2673350" y="15531873"/>
            <a:ext cx="16040100" cy="3765071"/>
          </a:xfrm>
          <a:prstGeom prst="rect">
            <a:avLst/>
          </a:prstGeom>
        </p:spPr>
        <p:txBody>
          <a:bodyPr/>
          <a:lstStyle>
            <a:lvl1pPr marL="0" indent="0" algn="ctr">
              <a:buSzTx/>
              <a:buFontTx/>
              <a:buNone/>
              <a:defRPr sz="10400"/>
            </a:lvl1pPr>
            <a:lvl2pPr marL="0" indent="0" algn="ctr">
              <a:buSzTx/>
              <a:buFontTx/>
              <a:buNone/>
              <a:defRPr sz="10400"/>
            </a:lvl2pPr>
            <a:lvl3pPr marL="0" indent="0" algn="ctr">
              <a:buSzTx/>
              <a:buFontTx/>
              <a:buNone/>
              <a:defRPr sz="10400"/>
            </a:lvl3pPr>
            <a:lvl4pPr marL="0" indent="0" algn="ctr">
              <a:buSzTx/>
              <a:buFontTx/>
              <a:buNone/>
              <a:defRPr sz="10400"/>
            </a:lvl4pPr>
            <a:lvl5pPr marL="0" indent="0" algn="ctr">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23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6" name="Title Text"/>
          <p:cNvSpPr txBox="1">
            <a:spLocks noGrp="1"/>
          </p:cNvSpPr>
          <p:nvPr>
            <p:ph type="title"/>
          </p:nvPr>
        </p:nvSpPr>
        <p:spPr>
          <a:prstGeom prst="rect">
            <a:avLst/>
          </a:prstGeom>
        </p:spPr>
        <p:txBody>
          <a:bodyPr/>
          <a:lstStyle/>
          <a:p>
            <a:r>
              <a:t>Title Text</a:t>
            </a:r>
          </a:p>
        </p:txBody>
      </p:sp>
      <p:sp>
        <p:nvSpPr>
          <p:cNvPr id="247"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55" name="Title Text"/>
          <p:cNvSpPr txBox="1">
            <a:spLocks noGrp="1"/>
          </p:cNvSpPr>
          <p:nvPr>
            <p:ph type="title"/>
          </p:nvPr>
        </p:nvSpPr>
        <p:spPr>
          <a:xfrm>
            <a:off x="1459203" y="11228938"/>
            <a:ext cx="18446117" cy="6486897"/>
          </a:xfrm>
          <a:prstGeom prst="rect">
            <a:avLst/>
          </a:prstGeom>
        </p:spPr>
        <p:txBody>
          <a:bodyPr anchor="b"/>
          <a:lstStyle>
            <a:lvl1pPr>
              <a:defRPr sz="26400"/>
            </a:lvl1pPr>
          </a:lstStyle>
          <a:p>
            <a:r>
              <a:t>Title Text</a:t>
            </a:r>
          </a:p>
        </p:txBody>
      </p:sp>
      <p:sp>
        <p:nvSpPr>
          <p:cNvPr id="256" name="Body Level One…"/>
          <p:cNvSpPr txBox="1">
            <a:spLocks noGrp="1"/>
          </p:cNvSpPr>
          <p:nvPr>
            <p:ph type="body" sz="quarter" idx="1"/>
          </p:nvPr>
        </p:nvSpPr>
        <p:spPr>
          <a:xfrm>
            <a:off x="1459203" y="17777201"/>
            <a:ext cx="18446117" cy="3411307"/>
          </a:xfrm>
          <a:prstGeom prst="rect">
            <a:avLst/>
          </a:prstGeom>
        </p:spPr>
        <p:txBody>
          <a:bodyPr/>
          <a:lstStyle>
            <a:lvl1pPr marL="0" indent="0">
              <a:buSzTx/>
              <a:buFontTx/>
              <a:buNone/>
              <a:defRPr sz="10400"/>
            </a:lvl1pPr>
            <a:lvl2pPr marL="0" indent="0">
              <a:buSzTx/>
              <a:buFontTx/>
              <a:buNone/>
              <a:defRPr sz="10400"/>
            </a:lvl2pPr>
            <a:lvl3pPr marL="0" indent="0">
              <a:buSzTx/>
              <a:buFontTx/>
              <a:buNone/>
              <a:defRPr sz="10400"/>
            </a:lvl3pPr>
            <a:lvl4pPr marL="0" indent="0">
              <a:buSzTx/>
              <a:buFontTx/>
              <a:buNone/>
              <a:defRPr sz="10400"/>
            </a:lvl4pPr>
            <a:lvl5pPr marL="0" indent="0">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25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64" name="Title Text"/>
          <p:cNvSpPr txBox="1">
            <a:spLocks noGrp="1"/>
          </p:cNvSpPr>
          <p:nvPr>
            <p:ph type="title"/>
          </p:nvPr>
        </p:nvSpPr>
        <p:spPr>
          <a:prstGeom prst="rect">
            <a:avLst/>
          </a:prstGeom>
        </p:spPr>
        <p:txBody>
          <a:bodyPr/>
          <a:lstStyle/>
          <a:p>
            <a:r>
              <a:t>Title Text</a:t>
            </a:r>
          </a:p>
        </p:txBody>
      </p:sp>
      <p:sp>
        <p:nvSpPr>
          <p:cNvPr id="265" name="Body Level One…"/>
          <p:cNvSpPr txBox="1">
            <a:spLocks noGrp="1"/>
          </p:cNvSpPr>
          <p:nvPr>
            <p:ph type="body" sz="quarter" idx="1"/>
          </p:nvPr>
        </p:nvSpPr>
        <p:spPr>
          <a:xfrm>
            <a:off x="1470342" y="11492452"/>
            <a:ext cx="9089391" cy="989459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73" name="Title Text"/>
          <p:cNvSpPr txBox="1">
            <a:spLocks noGrp="1"/>
          </p:cNvSpPr>
          <p:nvPr>
            <p:ph type="title"/>
          </p:nvPr>
        </p:nvSpPr>
        <p:spPr>
          <a:xfrm>
            <a:off x="1473128" y="8171397"/>
            <a:ext cx="18446116" cy="3014226"/>
          </a:xfrm>
          <a:prstGeom prst="rect">
            <a:avLst/>
          </a:prstGeom>
        </p:spPr>
        <p:txBody>
          <a:bodyPr/>
          <a:lstStyle/>
          <a:p>
            <a:r>
              <a:t>Title Text</a:t>
            </a:r>
          </a:p>
        </p:txBody>
      </p:sp>
      <p:sp>
        <p:nvSpPr>
          <p:cNvPr id="274" name="Body Level One…"/>
          <p:cNvSpPr txBox="1">
            <a:spLocks noGrp="1"/>
          </p:cNvSpPr>
          <p:nvPr>
            <p:ph type="body" sz="quarter" idx="1"/>
          </p:nvPr>
        </p:nvSpPr>
        <p:spPr>
          <a:xfrm>
            <a:off x="1473130" y="11163958"/>
            <a:ext cx="9047620" cy="1873511"/>
          </a:xfrm>
          <a:prstGeom prst="rect">
            <a:avLst/>
          </a:prstGeom>
        </p:spPr>
        <p:txBody>
          <a:bodyPr anchor="b"/>
          <a:lstStyle>
            <a:lvl1pPr marL="0" indent="0">
              <a:buSzTx/>
              <a:buFontTx/>
              <a:buNone/>
              <a:defRPr sz="10400" b="1"/>
            </a:lvl1pPr>
            <a:lvl2pPr marL="0" indent="0">
              <a:buSzTx/>
              <a:buFontTx/>
              <a:buNone/>
              <a:defRPr sz="10400" b="1"/>
            </a:lvl2pPr>
            <a:lvl3pPr marL="0" indent="0">
              <a:buSzTx/>
              <a:buFontTx/>
              <a:buNone/>
              <a:defRPr sz="10400" b="1"/>
            </a:lvl3pPr>
            <a:lvl4pPr marL="0" indent="0">
              <a:buSzTx/>
              <a:buFontTx/>
              <a:buNone/>
              <a:defRPr sz="10400" b="1"/>
            </a:lvl4pPr>
            <a:lvl5pPr marL="0" indent="0">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275" name="Text Placeholder 4"/>
          <p:cNvSpPr>
            <a:spLocks noGrp="1"/>
          </p:cNvSpPr>
          <p:nvPr>
            <p:ph type="body" sz="quarter" idx="21"/>
          </p:nvPr>
        </p:nvSpPr>
        <p:spPr>
          <a:xfrm>
            <a:off x="10827067" y="11163958"/>
            <a:ext cx="9092177" cy="1873512"/>
          </a:xfrm>
          <a:prstGeom prst="rect">
            <a:avLst/>
          </a:prstGeom>
        </p:spPr>
        <p:txBody>
          <a:bodyPr anchor="b"/>
          <a:lstStyle/>
          <a:p>
            <a:pPr marL="165645" indent="-165645" defTabSz="720846">
              <a:spcBef>
                <a:spcPts val="700"/>
              </a:spcBef>
              <a:defRPr sz="2000"/>
            </a:pPr>
            <a:endParaRPr/>
          </a:p>
        </p:txBody>
      </p:sp>
      <p:sp>
        <p:nvSpPr>
          <p:cNvPr id="27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4" name="Title Text"/>
          <p:cNvSpPr txBox="1">
            <a:spLocks noGrp="1"/>
          </p:cNvSpPr>
          <p:nvPr>
            <p:ph type="title"/>
          </p:nvPr>
        </p:nvSpPr>
        <p:spPr>
          <a:prstGeom prst="rect">
            <a:avLst/>
          </a:prstGeom>
        </p:spPr>
        <p:txBody>
          <a:bodyPr/>
          <a:lstStyle/>
          <a:p>
            <a:r>
              <a:t>Title Text</a:t>
            </a:r>
          </a:p>
        </p:txBody>
      </p:sp>
      <p:sp>
        <p:nvSpPr>
          <p:cNvPr id="35"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3" name="Title Text"/>
          <p:cNvSpPr txBox="1">
            <a:spLocks noGrp="1"/>
          </p:cNvSpPr>
          <p:nvPr>
            <p:ph type="title"/>
          </p:nvPr>
        </p:nvSpPr>
        <p:spPr>
          <a:prstGeom prst="rect">
            <a:avLst/>
          </a:prstGeom>
        </p:spPr>
        <p:txBody>
          <a:bodyPr/>
          <a:lstStyle/>
          <a:p>
            <a:r>
              <a:t>Title Text</a:t>
            </a:r>
          </a:p>
        </p:txBody>
      </p:sp>
      <p:sp>
        <p:nvSpPr>
          <p:cNvPr id="28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98"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299" name="Body Level One…"/>
          <p:cNvSpPr txBox="1">
            <a:spLocks noGrp="1"/>
          </p:cNvSpPr>
          <p:nvPr>
            <p:ph type="body" sz="quarter" idx="1"/>
          </p:nvPr>
        </p:nvSpPr>
        <p:spPr>
          <a:xfrm>
            <a:off x="9092175" y="9586458"/>
            <a:ext cx="10827069" cy="11082233"/>
          </a:xfrm>
          <a:prstGeom prst="rect">
            <a:avLst/>
          </a:prstGeom>
        </p:spPr>
        <p:txBody>
          <a:bodyPr/>
          <a:lstStyle>
            <a:lvl1pPr marL="1002370" indent="-1002370">
              <a:defRPr sz="14000"/>
            </a:lvl1pPr>
            <a:lvl2pPr marL="3282484" indent="-1148869">
              <a:defRPr sz="14000"/>
            </a:lvl2pPr>
            <a:lvl3pPr marL="5600739" indent="-1333510">
              <a:defRPr sz="14000"/>
            </a:lvl3pPr>
            <a:lvl4pPr marL="8006791" indent="-1605946">
              <a:defRPr sz="14000"/>
            </a:lvl4pPr>
            <a:lvl5pPr marL="10140408" indent="-1605946">
              <a:defRPr sz="14000"/>
            </a:lvl5pPr>
          </a:lstStyle>
          <a:p>
            <a:r>
              <a:t>Body Level One</a:t>
            </a:r>
          </a:p>
          <a:p>
            <a:pPr lvl="1"/>
            <a:r>
              <a:t>Body Level Two</a:t>
            </a:r>
          </a:p>
          <a:p>
            <a:pPr lvl="2"/>
            <a:r>
              <a:t>Body Level Three</a:t>
            </a:r>
          </a:p>
          <a:p>
            <a:pPr lvl="3"/>
            <a:r>
              <a:t>Body Level Four</a:t>
            </a:r>
          </a:p>
          <a:p>
            <a:pPr lvl="4"/>
            <a:r>
              <a:t>Body Level Five</a:t>
            </a:r>
          </a:p>
        </p:txBody>
      </p:sp>
      <p:sp>
        <p:nvSpPr>
          <p:cNvPr id="300" name="Text Placeholder 3"/>
          <p:cNvSpPr>
            <a:spLocks noGrp="1"/>
          </p:cNvSpPr>
          <p:nvPr>
            <p:ph type="body" sz="quarter" idx="21"/>
          </p:nvPr>
        </p:nvSpPr>
        <p:spPr>
          <a:xfrm>
            <a:off x="1473128" y="12019491"/>
            <a:ext cx="6897800" cy="8667247"/>
          </a:xfrm>
          <a:prstGeom prst="rect">
            <a:avLst/>
          </a:prstGeom>
        </p:spPr>
        <p:txBody>
          <a:bodyPr/>
          <a:lstStyle/>
          <a:p>
            <a:pPr marL="165645" indent="-165645" defTabSz="720846">
              <a:spcBef>
                <a:spcPts val="700"/>
              </a:spcBef>
              <a:defRPr sz="2000"/>
            </a:pPr>
            <a:endParaRPr/>
          </a:p>
        </p:txBody>
      </p:sp>
      <p:sp>
        <p:nvSpPr>
          <p:cNvPr id="30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08"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309" name="Picture Placeholder 2"/>
          <p:cNvSpPr>
            <a:spLocks noGrp="1"/>
          </p:cNvSpPr>
          <p:nvPr>
            <p:ph type="pic" sz="quarter" idx="21"/>
          </p:nvPr>
        </p:nvSpPr>
        <p:spPr>
          <a:xfrm>
            <a:off x="9092175" y="9586458"/>
            <a:ext cx="10827069" cy="11082233"/>
          </a:xfrm>
          <a:prstGeom prst="rect">
            <a:avLst/>
          </a:prstGeom>
        </p:spPr>
        <p:txBody>
          <a:bodyPr lIns="91439" tIns="45719" rIns="91439" bIns="45719">
            <a:noAutofit/>
          </a:bodyPr>
          <a:lstStyle/>
          <a:p>
            <a:endParaRPr/>
          </a:p>
        </p:txBody>
      </p:sp>
      <p:sp>
        <p:nvSpPr>
          <p:cNvPr id="310" name="Body Level One…"/>
          <p:cNvSpPr txBox="1">
            <a:spLocks noGrp="1"/>
          </p:cNvSpPr>
          <p:nvPr>
            <p:ph type="body" sz="quarter" idx="1"/>
          </p:nvPr>
        </p:nvSpPr>
        <p:spPr>
          <a:xfrm>
            <a:off x="1473128" y="12019491"/>
            <a:ext cx="6897800" cy="8667247"/>
          </a:xfrm>
          <a:prstGeom prst="rect">
            <a:avLst/>
          </a:prstGeom>
        </p:spPr>
        <p:txBody>
          <a:bodyPr/>
          <a:lstStyle>
            <a:lvl1pPr marL="0" indent="0">
              <a:buSzTx/>
              <a:buFontTx/>
              <a:buNone/>
              <a:defRPr sz="7000"/>
            </a:lvl1pPr>
            <a:lvl2pPr marL="0" indent="0">
              <a:buSzTx/>
              <a:buFontTx/>
              <a:buNone/>
              <a:defRPr sz="7000"/>
            </a:lvl2pPr>
            <a:lvl3pPr marL="0" indent="0">
              <a:buSzTx/>
              <a:buFontTx/>
              <a:buNone/>
              <a:defRPr sz="7000"/>
            </a:lvl3pPr>
            <a:lvl4pPr marL="0" indent="0">
              <a:buSzTx/>
              <a:buFontTx/>
              <a:buNone/>
              <a:defRPr sz="7000"/>
            </a:lvl4pPr>
            <a:lvl5pPr marL="0" indent="0">
              <a:buSzTx/>
              <a:buFontTx/>
              <a:buNone/>
              <a:defRPr sz="7000"/>
            </a:lvl5pPr>
          </a:lstStyle>
          <a:p>
            <a:r>
              <a:t>Body Level One</a:t>
            </a:r>
          </a:p>
          <a:p>
            <a:pPr lvl="1"/>
            <a:r>
              <a:t>Body Level Two</a:t>
            </a:r>
          </a:p>
          <a:p>
            <a:pPr lvl="2"/>
            <a:r>
              <a:t>Body Level Three</a:t>
            </a:r>
          </a:p>
          <a:p>
            <a:pPr lvl="3"/>
            <a:r>
              <a:t>Body Level Four</a:t>
            </a:r>
          </a:p>
          <a:p>
            <a:pPr lvl="4"/>
            <a:r>
              <a:t>Body Level Five</a:t>
            </a:r>
          </a:p>
        </p:txBody>
      </p:sp>
      <p:sp>
        <p:nvSpPr>
          <p:cNvPr id="3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18" name="Title Text"/>
          <p:cNvSpPr txBox="1">
            <a:spLocks noGrp="1"/>
          </p:cNvSpPr>
          <p:nvPr>
            <p:ph type="title"/>
          </p:nvPr>
        </p:nvSpPr>
        <p:spPr>
          <a:prstGeom prst="rect">
            <a:avLst/>
          </a:prstGeom>
        </p:spPr>
        <p:txBody>
          <a:bodyPr/>
          <a:lstStyle/>
          <a:p>
            <a:r>
              <a:t>Title Text</a:t>
            </a:r>
          </a:p>
        </p:txBody>
      </p:sp>
      <p:sp>
        <p:nvSpPr>
          <p:cNvPr id="319" name="Body Level One…"/>
          <p:cNvSpPr txBox="1">
            <a:spLocks noGrp="1"/>
          </p:cNvSpPr>
          <p:nvPr>
            <p:ph type="body" sz="half"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27" name="Title Text"/>
          <p:cNvSpPr txBox="1">
            <a:spLocks noGrp="1"/>
          </p:cNvSpPr>
          <p:nvPr>
            <p:ph type="title"/>
          </p:nvPr>
        </p:nvSpPr>
        <p:spPr>
          <a:xfrm>
            <a:off x="15304929" y="8171394"/>
            <a:ext cx="4611531" cy="13215655"/>
          </a:xfrm>
          <a:prstGeom prst="rect">
            <a:avLst/>
          </a:prstGeom>
        </p:spPr>
        <p:txBody>
          <a:bodyPr/>
          <a:lstStyle/>
          <a:p>
            <a:r>
              <a:t>Title Text</a:t>
            </a:r>
          </a:p>
        </p:txBody>
      </p:sp>
      <p:sp>
        <p:nvSpPr>
          <p:cNvPr id="328" name="Body Level One…"/>
          <p:cNvSpPr txBox="1">
            <a:spLocks noGrp="1"/>
          </p:cNvSpPr>
          <p:nvPr>
            <p:ph type="body" sz="half" idx="1"/>
          </p:nvPr>
        </p:nvSpPr>
        <p:spPr>
          <a:xfrm>
            <a:off x="1470343" y="8171394"/>
            <a:ext cx="13567253" cy="1321565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43" name="Slide Number"/>
          <p:cNvSpPr txBox="1">
            <a:spLocks noGrp="1"/>
          </p:cNvSpPr>
          <p:nvPr>
            <p:ph type="sldNum" sz="quarter" idx="2"/>
          </p:nvPr>
        </p:nvSpPr>
        <p:spPr>
          <a:xfrm>
            <a:off x="15128342" y="21705547"/>
            <a:ext cx="198865" cy="178823"/>
          </a:xfrm>
          <a:prstGeom prst="rect">
            <a:avLst/>
          </a:prstGeom>
        </p:spPr>
        <p:txBody>
          <a:bodyPr/>
          <a:lstStyle>
            <a:lvl1pPr>
              <a:defRPr sz="1100">
                <a:solidFill>
                  <a:srgbClr val="000000"/>
                </a:solidFill>
              </a:defRPr>
            </a:lvl1pPr>
          </a:lstStyle>
          <a:p>
            <a:fld id="{86CB4B4D-7CA3-9044-876B-883B54F8677D}" type="slidenum">
              <a:rPr/>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350" name="Slide Number"/>
          <p:cNvSpPr txBox="1">
            <a:spLocks noGrp="1"/>
          </p:cNvSpPr>
          <p:nvPr>
            <p:ph type="sldNum" sz="quarter" idx="2"/>
          </p:nvPr>
        </p:nvSpPr>
        <p:spPr>
          <a:xfrm>
            <a:off x="15128342" y="21705547"/>
            <a:ext cx="198865" cy="178823"/>
          </a:xfrm>
          <a:prstGeom prst="rect">
            <a:avLst/>
          </a:prstGeom>
        </p:spPr>
        <p:txBody>
          <a:bodyPr/>
          <a:lstStyle>
            <a:lvl1pPr>
              <a:defRPr sz="1100">
                <a:solidFill>
                  <a:srgbClr val="000000"/>
                </a:solidFill>
              </a:defRPr>
            </a:lvl1p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3" name="Title Text"/>
          <p:cNvSpPr txBox="1">
            <a:spLocks noGrp="1"/>
          </p:cNvSpPr>
          <p:nvPr>
            <p:ph type="title"/>
          </p:nvPr>
        </p:nvSpPr>
        <p:spPr>
          <a:xfrm>
            <a:off x="1459203" y="11228938"/>
            <a:ext cx="18446117" cy="6486897"/>
          </a:xfrm>
          <a:prstGeom prst="rect">
            <a:avLst/>
          </a:prstGeom>
        </p:spPr>
        <p:txBody>
          <a:bodyPr anchor="b"/>
          <a:lstStyle>
            <a:lvl1pPr>
              <a:defRPr sz="26400"/>
            </a:lvl1pPr>
          </a:lstStyle>
          <a:p>
            <a:r>
              <a:t>Title Text</a:t>
            </a:r>
          </a:p>
        </p:txBody>
      </p:sp>
      <p:sp>
        <p:nvSpPr>
          <p:cNvPr id="44" name="Body Level One…"/>
          <p:cNvSpPr txBox="1">
            <a:spLocks noGrp="1"/>
          </p:cNvSpPr>
          <p:nvPr>
            <p:ph type="body" sz="quarter" idx="1"/>
          </p:nvPr>
        </p:nvSpPr>
        <p:spPr>
          <a:xfrm>
            <a:off x="1459203" y="17777201"/>
            <a:ext cx="18446117" cy="3411307"/>
          </a:xfrm>
          <a:prstGeom prst="rect">
            <a:avLst/>
          </a:prstGeom>
        </p:spPr>
        <p:txBody>
          <a:bodyPr/>
          <a:lstStyle>
            <a:lvl1pPr marL="0" indent="0">
              <a:buSzTx/>
              <a:buFontTx/>
              <a:buNone/>
              <a:defRPr sz="10400"/>
            </a:lvl1pPr>
            <a:lvl2pPr marL="0" indent="0">
              <a:buSzTx/>
              <a:buFontTx/>
              <a:buNone/>
              <a:defRPr sz="10400"/>
            </a:lvl2pPr>
            <a:lvl3pPr marL="0" indent="0">
              <a:buSzTx/>
              <a:buFontTx/>
              <a:buNone/>
              <a:defRPr sz="10400"/>
            </a:lvl3pPr>
            <a:lvl4pPr marL="0" indent="0">
              <a:buSzTx/>
              <a:buFontTx/>
              <a:buNone/>
              <a:defRPr sz="10400"/>
            </a:lvl4pPr>
            <a:lvl5pPr marL="0" indent="0">
              <a:buSzTx/>
              <a:buFontTx/>
              <a:buNone/>
              <a:defRPr sz="104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Body Level One…"/>
          <p:cNvSpPr txBox="1">
            <a:spLocks noGrp="1"/>
          </p:cNvSpPr>
          <p:nvPr>
            <p:ph type="body" sz="quarter" idx="1"/>
          </p:nvPr>
        </p:nvSpPr>
        <p:spPr>
          <a:xfrm>
            <a:off x="1470342" y="11492452"/>
            <a:ext cx="9089391" cy="989459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1" name="Title Text"/>
          <p:cNvSpPr txBox="1">
            <a:spLocks noGrp="1"/>
          </p:cNvSpPr>
          <p:nvPr>
            <p:ph type="title"/>
          </p:nvPr>
        </p:nvSpPr>
        <p:spPr>
          <a:xfrm>
            <a:off x="1473128" y="8171397"/>
            <a:ext cx="18446116" cy="3014226"/>
          </a:xfrm>
          <a:prstGeom prst="rect">
            <a:avLst/>
          </a:prstGeom>
        </p:spPr>
        <p:txBody>
          <a:bodyPr/>
          <a:lstStyle/>
          <a:p>
            <a:r>
              <a:t>Title Text</a:t>
            </a:r>
          </a:p>
        </p:txBody>
      </p:sp>
      <p:sp>
        <p:nvSpPr>
          <p:cNvPr id="62" name="Body Level One…"/>
          <p:cNvSpPr txBox="1">
            <a:spLocks noGrp="1"/>
          </p:cNvSpPr>
          <p:nvPr>
            <p:ph type="body" sz="quarter" idx="1"/>
          </p:nvPr>
        </p:nvSpPr>
        <p:spPr>
          <a:xfrm>
            <a:off x="1473130" y="11163958"/>
            <a:ext cx="9047620" cy="1873511"/>
          </a:xfrm>
          <a:prstGeom prst="rect">
            <a:avLst/>
          </a:prstGeom>
        </p:spPr>
        <p:txBody>
          <a:bodyPr anchor="b"/>
          <a:lstStyle>
            <a:lvl1pPr marL="0" indent="0">
              <a:buSzTx/>
              <a:buFontTx/>
              <a:buNone/>
              <a:defRPr sz="10400" b="1"/>
            </a:lvl1pPr>
            <a:lvl2pPr marL="0" indent="0">
              <a:buSzTx/>
              <a:buFontTx/>
              <a:buNone/>
              <a:defRPr sz="10400" b="1"/>
            </a:lvl2pPr>
            <a:lvl3pPr marL="0" indent="0">
              <a:buSzTx/>
              <a:buFontTx/>
              <a:buNone/>
              <a:defRPr sz="10400" b="1"/>
            </a:lvl3pPr>
            <a:lvl4pPr marL="0" indent="0">
              <a:buSzTx/>
              <a:buFontTx/>
              <a:buNone/>
              <a:defRPr sz="10400" b="1"/>
            </a:lvl4pPr>
            <a:lvl5pPr marL="0" indent="0">
              <a:buSzTx/>
              <a:buFontTx/>
              <a:buNone/>
              <a:defRPr sz="10400" b="1"/>
            </a:lvl5pPr>
          </a:lstStyle>
          <a:p>
            <a:r>
              <a:t>Body Level One</a:t>
            </a:r>
          </a:p>
          <a:p>
            <a:pPr lvl="1"/>
            <a:r>
              <a:t>Body Level Two</a:t>
            </a:r>
          </a:p>
          <a:p>
            <a:pPr lvl="2"/>
            <a:r>
              <a:t>Body Level Three</a:t>
            </a:r>
          </a:p>
          <a:p>
            <a:pPr lvl="3"/>
            <a:r>
              <a:t>Body Level Four</a:t>
            </a:r>
          </a:p>
          <a:p>
            <a:pPr lvl="4"/>
            <a:r>
              <a:t>Body Level Five</a:t>
            </a:r>
          </a:p>
        </p:txBody>
      </p:sp>
      <p:sp>
        <p:nvSpPr>
          <p:cNvPr id="63" name="Text Placeholder 4"/>
          <p:cNvSpPr>
            <a:spLocks noGrp="1"/>
          </p:cNvSpPr>
          <p:nvPr>
            <p:ph type="body" sz="quarter" idx="21"/>
          </p:nvPr>
        </p:nvSpPr>
        <p:spPr>
          <a:xfrm>
            <a:off x="10827067" y="11163958"/>
            <a:ext cx="9092177" cy="1873512"/>
          </a:xfrm>
          <a:prstGeom prst="rect">
            <a:avLst/>
          </a:prstGeom>
        </p:spPr>
        <p:txBody>
          <a:bodyPr anchor="b"/>
          <a:lstStyle/>
          <a:p>
            <a:pPr marL="165645" indent="-165645" defTabSz="720846">
              <a:spcBef>
                <a:spcPts val="700"/>
              </a:spcBef>
              <a:defRPr sz="2000"/>
            </a:pPr>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1" name="Title Text"/>
          <p:cNvSpPr txBox="1">
            <a:spLocks noGrp="1"/>
          </p:cNvSpPr>
          <p:nvPr>
            <p:ph type="title"/>
          </p:nvPr>
        </p:nvSpPr>
        <p:spPr>
          <a:prstGeom prst="rect">
            <a:avLst/>
          </a:prstGeom>
        </p:spPr>
        <p:txBody>
          <a:bodyPr/>
          <a:lstStyle/>
          <a:p>
            <a:r>
              <a:t>Title Text</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6" name="Title Text"/>
          <p:cNvSpPr txBox="1">
            <a:spLocks noGrp="1"/>
          </p:cNvSpPr>
          <p:nvPr>
            <p:ph type="title"/>
          </p:nvPr>
        </p:nvSpPr>
        <p:spPr>
          <a:xfrm>
            <a:off x="1473128" y="8380765"/>
            <a:ext cx="6897800" cy="3638728"/>
          </a:xfrm>
          <a:prstGeom prst="rect">
            <a:avLst/>
          </a:prstGeom>
        </p:spPr>
        <p:txBody>
          <a:bodyPr anchor="b"/>
          <a:lstStyle>
            <a:lvl1pPr>
              <a:defRPr sz="14000"/>
            </a:lvl1pPr>
          </a:lstStyle>
          <a:p>
            <a:r>
              <a:t>Title Text</a:t>
            </a:r>
          </a:p>
        </p:txBody>
      </p:sp>
      <p:sp>
        <p:nvSpPr>
          <p:cNvPr id="87" name="Body Level One…"/>
          <p:cNvSpPr txBox="1">
            <a:spLocks noGrp="1"/>
          </p:cNvSpPr>
          <p:nvPr>
            <p:ph type="body" sz="quarter" idx="1"/>
          </p:nvPr>
        </p:nvSpPr>
        <p:spPr>
          <a:xfrm>
            <a:off x="9092175" y="9586458"/>
            <a:ext cx="10827069" cy="11082233"/>
          </a:xfrm>
          <a:prstGeom prst="rect">
            <a:avLst/>
          </a:prstGeom>
        </p:spPr>
        <p:txBody>
          <a:bodyPr/>
          <a:lstStyle>
            <a:lvl1pPr marL="1002370" indent="-1002370">
              <a:defRPr sz="14000"/>
            </a:lvl1pPr>
            <a:lvl2pPr marL="3282484" indent="-1148869">
              <a:defRPr sz="14000"/>
            </a:lvl2pPr>
            <a:lvl3pPr marL="5600739" indent="-1333510">
              <a:defRPr sz="14000"/>
            </a:lvl3pPr>
            <a:lvl4pPr marL="8006791" indent="-1605946">
              <a:defRPr sz="14000"/>
            </a:lvl4pPr>
            <a:lvl5pPr marL="10140408" indent="-1605946">
              <a:defRPr sz="14000"/>
            </a:lvl5pPr>
          </a:lstStyle>
          <a:p>
            <a:r>
              <a:t>Body Level One</a:t>
            </a:r>
          </a:p>
          <a:p>
            <a:pPr lvl="1"/>
            <a:r>
              <a:t>Body Level Two</a:t>
            </a:r>
          </a:p>
          <a:p>
            <a:pPr lvl="2"/>
            <a:r>
              <a:t>Body Level Three</a:t>
            </a:r>
          </a:p>
          <a:p>
            <a:pPr lvl="3"/>
            <a:r>
              <a:t>Body Level Four</a:t>
            </a:r>
          </a:p>
          <a:p>
            <a:pPr lvl="4"/>
            <a:r>
              <a:t>Body Level Five</a:t>
            </a:r>
          </a:p>
        </p:txBody>
      </p:sp>
      <p:sp>
        <p:nvSpPr>
          <p:cNvPr id="88" name="Text Placeholder 3"/>
          <p:cNvSpPr>
            <a:spLocks noGrp="1"/>
          </p:cNvSpPr>
          <p:nvPr>
            <p:ph type="body" sz="quarter" idx="21"/>
          </p:nvPr>
        </p:nvSpPr>
        <p:spPr>
          <a:xfrm>
            <a:off x="1473128" y="12019491"/>
            <a:ext cx="6897800" cy="8667247"/>
          </a:xfrm>
          <a:prstGeom prst="rect">
            <a:avLst/>
          </a:prstGeom>
        </p:spPr>
        <p:txBody>
          <a:bodyPr/>
          <a:lstStyle/>
          <a:p>
            <a:pPr marL="165645" indent="-165645" defTabSz="720846">
              <a:spcBef>
                <a:spcPts val="700"/>
              </a:spcBef>
              <a:defRPr sz="2000"/>
            </a:pPr>
            <a:endParaRP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470342" y="8171397"/>
            <a:ext cx="18446116" cy="3014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6" tIns="22276" rIns="22276" bIns="22276" anchor="ctr">
            <a:normAutofit/>
          </a:bodyPr>
          <a:lstStyle/>
          <a:p>
            <a:r>
              <a:t>Title Text</a:t>
            </a:r>
          </a:p>
        </p:txBody>
      </p:sp>
      <p:sp>
        <p:nvSpPr>
          <p:cNvPr id="3" name="Body Level One…"/>
          <p:cNvSpPr txBox="1">
            <a:spLocks noGrp="1"/>
          </p:cNvSpPr>
          <p:nvPr>
            <p:ph type="body" idx="1"/>
          </p:nvPr>
        </p:nvSpPr>
        <p:spPr>
          <a:xfrm>
            <a:off x="1470342" y="11492452"/>
            <a:ext cx="18446116" cy="9894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276" tIns="22276" rIns="22276" bIns="22276">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9189775" y="21860643"/>
            <a:ext cx="726684" cy="698903"/>
          </a:xfrm>
          <a:prstGeom prst="rect">
            <a:avLst/>
          </a:prstGeom>
          <a:ln w="12700">
            <a:miter lim="400000"/>
          </a:ln>
        </p:spPr>
        <p:txBody>
          <a:bodyPr wrap="none" lIns="22276" tIns="22276" rIns="22276" bIns="22276" anchor="ctr">
            <a:spAutoFit/>
          </a:bodyPr>
          <a:lstStyle>
            <a:lvl1pPr algn="r">
              <a:defRPr sz="5200">
                <a:solidFill>
                  <a:srgbClr val="888888"/>
                </a:solidFill>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7" r:id="rId36"/>
    <p:sldLayoutId id="2147483688" r:id="rId37"/>
  </p:sldLayoutIdLst>
  <p:transition spd="med"/>
  <p:txStyles>
    <p:titleStyle>
      <a:lvl1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1pPr>
      <a:lvl2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2pPr>
      <a:lvl3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3pPr>
      <a:lvl4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4pPr>
      <a:lvl5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5pPr>
      <a:lvl6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6pPr>
      <a:lvl7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7pPr>
      <a:lvl8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8pPr>
      <a:lvl9pPr marL="0" marR="0" indent="0" algn="l" defTabSz="4036933" rtl="0" latinLnBrk="0">
        <a:lnSpc>
          <a:spcPct val="90000"/>
        </a:lnSpc>
        <a:spcBef>
          <a:spcPts val="0"/>
        </a:spcBef>
        <a:spcAft>
          <a:spcPts val="0"/>
        </a:spcAft>
        <a:buClrTx/>
        <a:buSzTx/>
        <a:buFontTx/>
        <a:buNone/>
        <a:tabLst/>
        <a:defRPr sz="19200" b="0" i="0" u="none" strike="noStrike" cap="none" spc="0" baseline="0">
          <a:solidFill>
            <a:srgbClr val="000000"/>
          </a:solidFill>
          <a:uFillTx/>
          <a:latin typeface="Calibri Light"/>
          <a:ea typeface="Calibri Light"/>
          <a:cs typeface="Calibri Light"/>
          <a:sym typeface="Calibri Light"/>
        </a:defRPr>
      </a:lvl9pPr>
    </p:titleStyle>
    <p:bodyStyle>
      <a:lvl1pPr marL="1001157" marR="0" indent="-1001157"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1pPr>
      <a:lvl2pPr marL="3295674" marR="0" indent="-1162058"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2pPr>
      <a:lvl3pPr marL="5666697" marR="0" indent="-1399468"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3pPr>
      <a:lvl4pPr marL="7950255" marR="0" indent="-1549412"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4pPr>
      <a:lvl5pPr marL="10083872" marR="0" indent="-1549410"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5pPr>
      <a:lvl6pPr marL="3454256" marR="0" indent="-1549332"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6pPr>
      <a:lvl7pPr marL="3835241" marR="0" indent="-1549332"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7pPr>
      <a:lvl8pPr marL="4216226" marR="0" indent="-1549332"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8pPr>
      <a:lvl9pPr marL="4597210" marR="0" indent="-1549332" algn="l" defTabSz="4036933" rtl="0" latinLnBrk="0">
        <a:lnSpc>
          <a:spcPct val="90000"/>
        </a:lnSpc>
        <a:spcBef>
          <a:spcPts val="4300"/>
        </a:spcBef>
        <a:spcAft>
          <a:spcPts val="0"/>
        </a:spcAft>
        <a:buClrTx/>
        <a:buSzPct val="100000"/>
        <a:buFont typeface="Arial"/>
        <a:buChar char="•"/>
        <a:tabLst/>
        <a:defRPr sz="12200" b="0" i="0" u="none" strike="noStrike" cap="none" spc="0" baseline="0">
          <a:solidFill>
            <a:srgbClr val="000000"/>
          </a:solidFill>
          <a:uFillTx/>
          <a:latin typeface="+mn-lt"/>
          <a:ea typeface="+mn-ea"/>
          <a:cs typeface="+mn-cs"/>
          <a:sym typeface="Calibri"/>
        </a:defRPr>
      </a:lvl9pPr>
    </p:bodyStyle>
    <p:otherStyle>
      <a:lvl1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1pPr>
      <a:lvl2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2pPr>
      <a:lvl3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3pPr>
      <a:lvl4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4pPr>
      <a:lvl5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5pPr>
      <a:lvl6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6pPr>
      <a:lvl7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7pPr>
      <a:lvl8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8pPr>
      <a:lvl9pPr marL="0" marR="0" indent="0" algn="r" defTabSz="3446207" rtl="0" latinLnBrk="0">
        <a:lnSpc>
          <a:spcPct val="100000"/>
        </a:lnSpc>
        <a:spcBef>
          <a:spcPts val="0"/>
        </a:spcBef>
        <a:spcAft>
          <a:spcPts val="0"/>
        </a:spcAft>
        <a:buClrTx/>
        <a:buSzTx/>
        <a:buFontTx/>
        <a:buNone/>
        <a:tabLst/>
        <a:defRPr sz="5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81FAC">
            <a:alpha val="79872"/>
          </a:srgb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DDD4920-68E9-D744-8524-79DFD9742D96}"/>
              </a:ext>
            </a:extLst>
          </p:cNvPr>
          <p:cNvSpPr/>
          <p:nvPr/>
        </p:nvSpPr>
        <p:spPr>
          <a:xfrm>
            <a:off x="15694195" y="0"/>
            <a:ext cx="5692605" cy="4744817"/>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276" tIns="22276" rIns="22276" bIns="22276" numCol="1" spcCol="38100" rtlCol="0" anchor="ctr">
            <a:spAutoFit/>
          </a:bodyPr>
          <a:lstStyle/>
          <a:p>
            <a:pPr marL="0" marR="0" indent="0" algn="l" defTabSz="3446207" rtl="0" fontAlgn="auto" latinLnBrk="0" hangingPunct="0">
              <a:lnSpc>
                <a:spcPct val="100000"/>
              </a:lnSpc>
              <a:spcBef>
                <a:spcPts val="0"/>
              </a:spcBef>
              <a:spcAft>
                <a:spcPts val="0"/>
              </a:spcAft>
              <a:buClrTx/>
              <a:buSzTx/>
              <a:buFontTx/>
              <a:buNone/>
              <a:tabLst/>
            </a:pPr>
            <a:endParaRPr kumimoji="0" lang="en-GB" sz="6600" b="0" i="0" u="none" strike="noStrike" cap="none" spc="0" normalizeH="0" baseline="0" dirty="0">
              <a:ln>
                <a:noFill/>
              </a:ln>
              <a:solidFill>
                <a:srgbClr val="000000"/>
              </a:solidFill>
              <a:effectLst/>
              <a:uFillTx/>
              <a:latin typeface="+mn-lt"/>
              <a:ea typeface="+mn-ea"/>
              <a:cs typeface="+mn-cs"/>
              <a:sym typeface="Calibri"/>
            </a:endParaRPr>
          </a:p>
        </p:txBody>
      </p:sp>
      <p:grpSp>
        <p:nvGrpSpPr>
          <p:cNvPr id="479" name="Rectangle 5"/>
          <p:cNvGrpSpPr/>
          <p:nvPr/>
        </p:nvGrpSpPr>
        <p:grpSpPr>
          <a:xfrm>
            <a:off x="474415" y="6842565"/>
            <a:ext cx="4720176" cy="668784"/>
            <a:chOff x="0" y="-15165"/>
            <a:chExt cx="4693836" cy="629762"/>
          </a:xfrm>
          <a:solidFill>
            <a:srgbClr val="981FAC"/>
          </a:solidFill>
        </p:grpSpPr>
        <p:sp>
          <p:nvSpPr>
            <p:cNvPr id="477" name="Rectangle"/>
            <p:cNvSpPr/>
            <p:nvPr/>
          </p:nvSpPr>
          <p:spPr>
            <a:xfrm>
              <a:off x="0" y="14613"/>
              <a:ext cx="4693836" cy="570212"/>
            </a:xfrm>
            <a:prstGeom prst="rect">
              <a:avLst/>
            </a:prstGeom>
            <a:grpFill/>
            <a:ln w="12700" cap="flat">
              <a:noFill/>
              <a:miter lim="400000"/>
            </a:ln>
            <a:effectLst/>
          </p:spPr>
          <p:txBody>
            <a:bodyPr wrap="square" lIns="22276" tIns="22276" rIns="22276" bIns="22276" numCol="1" anchor="ctr">
              <a:noAutofit/>
            </a:bodyPr>
            <a:lstStyle/>
            <a:p>
              <a:pPr algn="ctr">
                <a:defRPr sz="4600">
                  <a:solidFill>
                    <a:srgbClr val="FFFFFF"/>
                  </a:solidFill>
                  <a:latin typeface="Arial"/>
                  <a:ea typeface="Arial"/>
                  <a:cs typeface="Arial"/>
                  <a:sym typeface="Arial"/>
                </a:defRPr>
              </a:pPr>
              <a:endParaRPr/>
            </a:p>
          </p:txBody>
        </p:sp>
        <p:sp>
          <p:nvSpPr>
            <p:cNvPr id="478" name="Introduction"/>
            <p:cNvSpPr txBox="1"/>
            <p:nvPr/>
          </p:nvSpPr>
          <p:spPr>
            <a:xfrm>
              <a:off x="0" y="-15165"/>
              <a:ext cx="4693836" cy="629762"/>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6" tIns="22276" rIns="22276" bIns="22276" numCol="1" anchor="ctr">
              <a:spAutoFit/>
            </a:bodyPr>
            <a:lstStyle>
              <a:lvl1pPr algn="ctr">
                <a:defRPr sz="4000" b="1">
                  <a:solidFill>
                    <a:srgbClr val="FFFFFF"/>
                  </a:solidFill>
                  <a:latin typeface="Arial"/>
                  <a:ea typeface="Arial"/>
                  <a:cs typeface="Arial"/>
                  <a:sym typeface="Arial"/>
                </a:defRPr>
              </a:lvl1pPr>
            </a:lstStyle>
            <a:p>
              <a:r>
                <a:rPr lang="en-GB" sz="3800" dirty="0">
                  <a:solidFill>
                    <a:schemeClr val="bg1"/>
                  </a:solidFill>
                  <a:latin typeface="Montserrat" pitchFamily="2" charset="77"/>
                </a:rPr>
                <a:t>MOTIVATION</a:t>
              </a:r>
              <a:endParaRPr sz="3800" dirty="0">
                <a:solidFill>
                  <a:schemeClr val="bg1"/>
                </a:solidFill>
                <a:latin typeface="Montserrat" pitchFamily="2" charset="77"/>
              </a:endParaRPr>
            </a:p>
          </p:txBody>
        </p:sp>
      </p:grpSp>
      <p:sp>
        <p:nvSpPr>
          <p:cNvPr id="481" name="Project Aim"/>
          <p:cNvSpPr txBox="1"/>
          <p:nvPr/>
        </p:nvSpPr>
        <p:spPr>
          <a:xfrm>
            <a:off x="474414" y="23179805"/>
            <a:ext cx="4701829" cy="668784"/>
          </a:xfrm>
          <a:prstGeom prst="rect">
            <a:avLst/>
          </a:prstGeom>
          <a:solidFill>
            <a:srgbClr val="981FAC"/>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6" tIns="22276" rIns="22276" bIns="22276" numCol="1" anchor="ctr">
            <a:spAutoFit/>
          </a:bodyPr>
          <a:lstStyle>
            <a:lvl1pPr algn="ctr">
              <a:defRPr sz="4000" b="1">
                <a:solidFill>
                  <a:srgbClr val="FFFFFF"/>
                </a:solidFill>
                <a:latin typeface="Arial"/>
                <a:ea typeface="Arial"/>
                <a:cs typeface="Arial"/>
                <a:sym typeface="Arial"/>
              </a:defRPr>
            </a:lvl1pPr>
          </a:lstStyle>
          <a:p>
            <a:r>
              <a:rPr lang="en-GB" dirty="0"/>
              <a:t>PROJECT AIMS</a:t>
            </a:r>
            <a:endParaRPr dirty="0"/>
          </a:p>
        </p:txBody>
      </p:sp>
      <p:grpSp>
        <p:nvGrpSpPr>
          <p:cNvPr id="488" name="Rectangle 14"/>
          <p:cNvGrpSpPr/>
          <p:nvPr/>
        </p:nvGrpSpPr>
        <p:grpSpPr>
          <a:xfrm>
            <a:off x="5724528" y="6842565"/>
            <a:ext cx="9881963" cy="660540"/>
            <a:chOff x="-2" y="-30553"/>
            <a:chExt cx="9881962" cy="660539"/>
          </a:xfrm>
        </p:grpSpPr>
        <p:sp>
          <p:nvSpPr>
            <p:cNvPr id="486" name="Rectangle"/>
            <p:cNvSpPr/>
            <p:nvPr/>
          </p:nvSpPr>
          <p:spPr>
            <a:xfrm>
              <a:off x="-2" y="14613"/>
              <a:ext cx="9881962" cy="570212"/>
            </a:xfrm>
            <a:prstGeom prst="rect">
              <a:avLst/>
            </a:prstGeom>
            <a:solidFill>
              <a:srgbClr val="942192"/>
            </a:solidFill>
            <a:ln w="12700" cap="flat">
              <a:noFill/>
              <a:miter lim="400000"/>
            </a:ln>
            <a:effectLst/>
          </p:spPr>
          <p:txBody>
            <a:bodyPr wrap="square" lIns="22276" tIns="22276" rIns="22276" bIns="22276" numCol="1" anchor="ctr">
              <a:noAutofit/>
            </a:bodyPr>
            <a:lstStyle/>
            <a:p>
              <a:pPr algn="ctr">
                <a:defRPr>
                  <a:solidFill>
                    <a:srgbClr val="FFFFFF"/>
                  </a:solidFill>
                </a:defRPr>
              </a:pPr>
              <a:endParaRPr/>
            </a:p>
          </p:txBody>
        </p:sp>
        <p:sp>
          <p:nvSpPr>
            <p:cNvPr id="487" name="Methods"/>
            <p:cNvSpPr txBox="1"/>
            <p:nvPr/>
          </p:nvSpPr>
          <p:spPr>
            <a:xfrm>
              <a:off x="-2" y="-30553"/>
              <a:ext cx="9881962" cy="660539"/>
            </a:xfrm>
            <a:prstGeom prst="rect">
              <a:avLst/>
            </a:prstGeom>
            <a:solidFill>
              <a:srgbClr val="981FAC"/>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6" tIns="22276" rIns="22276" bIns="22276" numCol="1" anchor="ctr">
              <a:spAutoFit/>
            </a:bodyPr>
            <a:lstStyle>
              <a:lvl1pPr algn="ctr">
                <a:defRPr sz="4000" b="1">
                  <a:solidFill>
                    <a:srgbClr val="FFFFFF"/>
                  </a:solidFill>
                  <a:latin typeface="Arial"/>
                  <a:ea typeface="Arial"/>
                  <a:cs typeface="Arial"/>
                  <a:sym typeface="Arial"/>
                </a:defRPr>
              </a:lvl1pPr>
            </a:lstStyle>
            <a:p>
              <a:r>
                <a:rPr lang="en-GB" dirty="0"/>
                <a:t>METHODS</a:t>
              </a:r>
              <a:endParaRPr dirty="0"/>
            </a:p>
          </p:txBody>
        </p:sp>
      </p:grpSp>
      <p:sp>
        <p:nvSpPr>
          <p:cNvPr id="490" name="Conclusion"/>
          <p:cNvSpPr txBox="1"/>
          <p:nvPr/>
        </p:nvSpPr>
        <p:spPr>
          <a:xfrm>
            <a:off x="16164005" y="6842565"/>
            <a:ext cx="4710083" cy="660540"/>
          </a:xfrm>
          <a:prstGeom prst="rect">
            <a:avLst/>
          </a:prstGeom>
          <a:solidFill>
            <a:srgbClr val="981FAC"/>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6" tIns="22276" rIns="22276" bIns="22276" numCol="1" anchor="ctr">
            <a:spAutoFit/>
          </a:bodyPr>
          <a:lstStyle>
            <a:lvl1pPr algn="ctr">
              <a:defRPr sz="4000" b="1">
                <a:solidFill>
                  <a:srgbClr val="FFFFFF"/>
                </a:solidFill>
                <a:latin typeface="Arial"/>
                <a:ea typeface="Arial"/>
                <a:cs typeface="Arial"/>
                <a:sym typeface="Arial"/>
              </a:defRPr>
            </a:lvl1pPr>
          </a:lstStyle>
          <a:p>
            <a:r>
              <a:rPr lang="en-GB" dirty="0"/>
              <a:t>CONCLUSION</a:t>
            </a:r>
            <a:endParaRPr dirty="0"/>
          </a:p>
        </p:txBody>
      </p:sp>
      <p:grpSp>
        <p:nvGrpSpPr>
          <p:cNvPr id="498" name="Rectangle 23"/>
          <p:cNvGrpSpPr/>
          <p:nvPr/>
        </p:nvGrpSpPr>
        <p:grpSpPr>
          <a:xfrm>
            <a:off x="16165609" y="21202434"/>
            <a:ext cx="4710084" cy="1022170"/>
            <a:chOff x="-1" y="-437343"/>
            <a:chExt cx="4710082" cy="1022168"/>
          </a:xfrm>
          <a:noFill/>
        </p:grpSpPr>
        <p:sp>
          <p:nvSpPr>
            <p:cNvPr id="496" name="Rectangle"/>
            <p:cNvSpPr/>
            <p:nvPr/>
          </p:nvSpPr>
          <p:spPr>
            <a:xfrm>
              <a:off x="-1" y="14613"/>
              <a:ext cx="4710082" cy="570212"/>
            </a:xfrm>
            <a:prstGeom prst="rect">
              <a:avLst/>
            </a:prstGeom>
            <a:grpFill/>
            <a:ln w="12700" cap="flat">
              <a:noFill/>
              <a:miter lim="400000"/>
            </a:ln>
            <a:effectLst/>
          </p:spPr>
          <p:txBody>
            <a:bodyPr wrap="square" lIns="22276" tIns="22276" rIns="22276" bIns="22276" numCol="1" anchor="ctr">
              <a:noAutofit/>
            </a:bodyPr>
            <a:lstStyle/>
            <a:p>
              <a:pPr algn="ctr">
                <a:defRPr sz="4600">
                  <a:solidFill>
                    <a:srgbClr val="FFFFFF"/>
                  </a:solidFill>
                  <a:latin typeface="Arial"/>
                  <a:ea typeface="Arial"/>
                  <a:cs typeface="Arial"/>
                  <a:sym typeface="Arial"/>
                </a:defRPr>
              </a:pPr>
              <a:endParaRPr/>
            </a:p>
          </p:txBody>
        </p:sp>
        <p:sp>
          <p:nvSpPr>
            <p:cNvPr id="497" name="References"/>
            <p:cNvSpPr txBox="1"/>
            <p:nvPr/>
          </p:nvSpPr>
          <p:spPr>
            <a:xfrm>
              <a:off x="-1" y="-437343"/>
              <a:ext cx="4710082" cy="660539"/>
            </a:xfrm>
            <a:prstGeom prst="rect">
              <a:avLst/>
            </a:prstGeom>
            <a:solidFill>
              <a:srgbClr val="981FAC"/>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6" tIns="22276" rIns="22276" bIns="22276" numCol="1" anchor="ctr">
              <a:spAutoFit/>
            </a:bodyPr>
            <a:lstStyle>
              <a:lvl1pPr algn="ctr">
                <a:defRPr sz="4000" b="1">
                  <a:solidFill>
                    <a:srgbClr val="FFFFFF"/>
                  </a:solidFill>
                  <a:latin typeface="Arial"/>
                  <a:ea typeface="Arial"/>
                  <a:cs typeface="Arial"/>
                  <a:sym typeface="Arial"/>
                </a:defRPr>
              </a:lvl1pPr>
            </a:lstStyle>
            <a:p>
              <a:r>
                <a:rPr lang="en-GB" dirty="0"/>
                <a:t>KEY PAPERS</a:t>
              </a:r>
              <a:endParaRPr dirty="0"/>
            </a:p>
          </p:txBody>
        </p:sp>
      </p:grpSp>
      <p:grpSp>
        <p:nvGrpSpPr>
          <p:cNvPr id="502" name="Rectangle 26"/>
          <p:cNvGrpSpPr/>
          <p:nvPr/>
        </p:nvGrpSpPr>
        <p:grpSpPr>
          <a:xfrm>
            <a:off x="5723421" y="15807481"/>
            <a:ext cx="9881964" cy="660540"/>
            <a:chOff x="-1" y="-30552"/>
            <a:chExt cx="4695641" cy="660538"/>
          </a:xfrm>
        </p:grpSpPr>
        <p:sp>
          <p:nvSpPr>
            <p:cNvPr id="500" name="Rectangle"/>
            <p:cNvSpPr/>
            <p:nvPr/>
          </p:nvSpPr>
          <p:spPr>
            <a:xfrm>
              <a:off x="-1" y="14613"/>
              <a:ext cx="4695641" cy="570212"/>
            </a:xfrm>
            <a:prstGeom prst="rect">
              <a:avLst/>
            </a:prstGeom>
            <a:solidFill>
              <a:srgbClr val="942192"/>
            </a:solidFill>
            <a:ln w="12700" cap="flat">
              <a:noFill/>
              <a:miter lim="400000"/>
            </a:ln>
            <a:effectLst/>
          </p:spPr>
          <p:txBody>
            <a:bodyPr wrap="square" lIns="22276" tIns="22276" rIns="22276" bIns="22276" numCol="1" anchor="ctr">
              <a:noAutofit/>
            </a:bodyPr>
            <a:lstStyle/>
            <a:p>
              <a:pPr algn="ctr">
                <a:defRPr>
                  <a:solidFill>
                    <a:srgbClr val="FFFFFF"/>
                  </a:solidFill>
                </a:defRPr>
              </a:pPr>
              <a:endParaRPr/>
            </a:p>
          </p:txBody>
        </p:sp>
        <p:sp>
          <p:nvSpPr>
            <p:cNvPr id="501" name="Results"/>
            <p:cNvSpPr txBox="1"/>
            <p:nvPr/>
          </p:nvSpPr>
          <p:spPr>
            <a:xfrm>
              <a:off x="-1" y="-30552"/>
              <a:ext cx="4695641" cy="660538"/>
            </a:xfrm>
            <a:prstGeom prst="rect">
              <a:avLst/>
            </a:prstGeom>
            <a:solidFill>
              <a:srgbClr val="981FAC"/>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6" tIns="22276" rIns="22276" bIns="22276" numCol="1" anchor="ctr">
              <a:spAutoFit/>
            </a:bodyPr>
            <a:lstStyle>
              <a:lvl1pPr algn="ctr">
                <a:defRPr sz="4000" b="1">
                  <a:solidFill>
                    <a:srgbClr val="FFFFFF"/>
                  </a:solidFill>
                  <a:latin typeface="Arial"/>
                  <a:ea typeface="Arial"/>
                  <a:cs typeface="Arial"/>
                  <a:sym typeface="Arial"/>
                </a:defRPr>
              </a:lvl1pPr>
            </a:lstStyle>
            <a:p>
              <a:r>
                <a:rPr lang="en-GB" dirty="0"/>
                <a:t>RESULTS</a:t>
              </a:r>
              <a:endParaRPr dirty="0"/>
            </a:p>
          </p:txBody>
        </p:sp>
      </p:grpSp>
      <p:sp>
        <p:nvSpPr>
          <p:cNvPr id="503" name="TextBox 27"/>
          <p:cNvSpPr txBox="1"/>
          <p:nvPr/>
        </p:nvSpPr>
        <p:spPr>
          <a:xfrm>
            <a:off x="492761" y="7762002"/>
            <a:ext cx="4701830" cy="397805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2000" tIns="72000" rIns="72000" bIns="72000">
            <a:spAutoFit/>
          </a:bodyPr>
          <a:lstStyle/>
          <a:p>
            <a:pPr algn="just">
              <a:lnSpc>
                <a:spcPct val="114000"/>
              </a:lnSpc>
              <a:defRPr sz="2400">
                <a:latin typeface="Arial"/>
                <a:ea typeface="Arial"/>
                <a:cs typeface="Arial"/>
                <a:sym typeface="Arial"/>
              </a:defRPr>
            </a:pPr>
            <a:r>
              <a:rPr lang="en-GB" sz="2200" noProof="1">
                <a:solidFill>
                  <a:srgbClr val="434343"/>
                </a:solidFill>
                <a:latin typeface="Montserrat" pitchFamily="2" charset="77"/>
              </a:rPr>
              <a:t>Quadratic Unconstrainted Binary Optimisation (QUBO) is a way to formulate combinatorial optimisation problems. A QUBO problem can be mapped on a network of qubits and solved on a Quantum Annealing device, which can take advantage of quantum tunnelling when exploring the fitness landscape.</a:t>
            </a:r>
          </a:p>
        </p:txBody>
      </p:sp>
      <p:sp>
        <p:nvSpPr>
          <p:cNvPr id="529" name="TextBox 27"/>
          <p:cNvSpPr txBox="1"/>
          <p:nvPr/>
        </p:nvSpPr>
        <p:spPr>
          <a:xfrm>
            <a:off x="802530" y="711169"/>
            <a:ext cx="15212759" cy="49694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6" tIns="22276" rIns="22276" bIns="22276">
            <a:spAutoFit/>
          </a:bodyPr>
          <a:lstStyle>
            <a:lvl1pPr>
              <a:defRPr sz="8200" b="1">
                <a:latin typeface="Arial"/>
                <a:ea typeface="Arial"/>
                <a:cs typeface="Arial"/>
                <a:sym typeface="Arial"/>
              </a:defRPr>
            </a:lvl1pPr>
          </a:lstStyle>
          <a:p>
            <a:r>
              <a:rPr lang="en-GB" sz="8000" dirty="0">
                <a:solidFill>
                  <a:schemeClr val="bg1"/>
                </a:solidFill>
                <a:latin typeface="Montserrat" pitchFamily="2" charset="77"/>
              </a:rPr>
              <a:t>Estimating Penalty Coefficients For</a:t>
            </a:r>
            <a:r>
              <a:rPr lang="ru-RU" sz="8000" dirty="0">
                <a:solidFill>
                  <a:schemeClr val="bg1"/>
                </a:solidFill>
                <a:latin typeface="Montserrat" pitchFamily="2" charset="77"/>
              </a:rPr>
              <a:t> </a:t>
            </a:r>
            <a:r>
              <a:rPr lang="en-GB" sz="8000" dirty="0">
                <a:solidFill>
                  <a:schemeClr val="bg1"/>
                </a:solidFill>
                <a:latin typeface="Montserrat" pitchFamily="2" charset="77"/>
              </a:rPr>
              <a:t>Quadratic Unconstrained Binary</a:t>
            </a:r>
          </a:p>
          <a:p>
            <a:r>
              <a:rPr lang="en-GB" sz="8000" dirty="0">
                <a:solidFill>
                  <a:schemeClr val="bg1"/>
                </a:solidFill>
                <a:latin typeface="Montserrat" pitchFamily="2" charset="77"/>
              </a:rPr>
              <a:t>Optimisation Problems</a:t>
            </a:r>
            <a:endParaRPr sz="8000" dirty="0">
              <a:solidFill>
                <a:schemeClr val="bg1"/>
              </a:solidFill>
              <a:latin typeface="Montserrat" pitchFamily="2" charset="77"/>
            </a:endParaRPr>
          </a:p>
        </p:txBody>
      </p:sp>
      <p:sp>
        <p:nvSpPr>
          <p:cNvPr id="530" name="TextBox 28"/>
          <p:cNvSpPr txBox="1"/>
          <p:nvPr/>
        </p:nvSpPr>
        <p:spPr>
          <a:xfrm>
            <a:off x="15694195" y="4789978"/>
            <a:ext cx="5692605" cy="7220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6" tIns="22276" rIns="22276" bIns="22276">
            <a:spAutoFit/>
          </a:bodyPr>
          <a:lstStyle/>
          <a:p>
            <a:pPr>
              <a:defRPr sz="3600">
                <a:latin typeface="Arial"/>
                <a:ea typeface="Arial"/>
                <a:cs typeface="Arial"/>
                <a:sym typeface="Arial"/>
              </a:defRPr>
            </a:pPr>
            <a:r>
              <a:rPr lang="en-GB" sz="2200" b="1" dirty="0">
                <a:solidFill>
                  <a:schemeClr val="bg1"/>
                </a:solidFill>
                <a:latin typeface="Montserrat" pitchFamily="2" charset="77"/>
              </a:rPr>
              <a:t>Raufs Dunamalijevs	</a:t>
            </a:r>
          </a:p>
          <a:p>
            <a:pPr>
              <a:defRPr sz="3600">
                <a:latin typeface="Arial"/>
                <a:ea typeface="Arial"/>
                <a:cs typeface="Arial"/>
                <a:sym typeface="Arial"/>
              </a:defRPr>
            </a:pPr>
            <a:r>
              <a:rPr lang="en-GB" sz="2200" b="1" dirty="0">
                <a:solidFill>
                  <a:schemeClr val="bg1"/>
                </a:solidFill>
                <a:latin typeface="Montserrat" pitchFamily="2" charset="77"/>
              </a:rPr>
              <a:t>Supervised by Professor John McCall</a:t>
            </a:r>
          </a:p>
        </p:txBody>
      </p:sp>
      <p:pic>
        <p:nvPicPr>
          <p:cNvPr id="1030" name="Picture 6" descr="Robert Gordon University – Wikipedia">
            <a:extLst>
              <a:ext uri="{FF2B5EF4-FFF2-40B4-BE49-F238E27FC236}">
                <a16:creationId xmlns:a16="http://schemas.microsoft.com/office/drawing/2014/main" id="{E0F59E1C-1608-7B4F-AB80-B58887C2D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6812" y="387477"/>
            <a:ext cx="4547370" cy="173558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a:extLst>
              <a:ext uri="{FF2B5EF4-FFF2-40B4-BE49-F238E27FC236}">
                <a16:creationId xmlns:a16="http://schemas.microsoft.com/office/drawing/2014/main" id="{ADFE16F9-FCCE-CF4E-9F0A-9014A770C9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253922" y="2788302"/>
            <a:ext cx="4152522" cy="1517268"/>
          </a:xfrm>
          <a:prstGeom prst="rect">
            <a:avLst/>
          </a:prstGeom>
        </p:spPr>
      </p:pic>
      <p:sp>
        <p:nvSpPr>
          <p:cNvPr id="68" name="TextBox 27">
            <a:extLst>
              <a:ext uri="{FF2B5EF4-FFF2-40B4-BE49-F238E27FC236}">
                <a16:creationId xmlns:a16="http://schemas.microsoft.com/office/drawing/2014/main" id="{F12D5C18-4BDF-404A-B027-769E66ADA5CE}"/>
              </a:ext>
            </a:extLst>
          </p:cNvPr>
          <p:cNvSpPr txBox="1"/>
          <p:nvPr/>
        </p:nvSpPr>
        <p:spPr>
          <a:xfrm>
            <a:off x="5723421" y="7762002"/>
            <a:ext cx="9881964" cy="7837448"/>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2000" tIns="72000" rIns="72000" bIns="72000">
            <a:spAutoFit/>
          </a:bodyPr>
          <a:lstStyle/>
          <a:p>
            <a:pPr algn="just">
              <a:lnSpc>
                <a:spcPct val="114000"/>
              </a:lnSpc>
              <a:defRPr sz="2400">
                <a:latin typeface="Arial"/>
                <a:ea typeface="Arial"/>
                <a:cs typeface="Arial"/>
                <a:sym typeface="Arial"/>
              </a:defRPr>
            </a:pPr>
            <a:r>
              <a:rPr lang="en-GB" sz="2200" noProof="1">
                <a:solidFill>
                  <a:srgbClr val="434343"/>
                </a:solidFill>
                <a:latin typeface="Montserrat" pitchFamily="2" charset="77"/>
              </a:rPr>
              <a:t>We have implemented two new penalty estimation algorithms. Both are based on the Verma and Lewis (VL) approach that produces the estimated lower bound of the penalty coefficient. We have tried to improve its weak point and have taken into account the penalty function structure.</a:t>
            </a:r>
          </a:p>
          <a:p>
            <a:pPr algn="just">
              <a:lnSpc>
                <a:spcPct val="114000"/>
              </a:lnSpc>
              <a:defRPr sz="2400">
                <a:latin typeface="Arial"/>
                <a:ea typeface="Arial"/>
                <a:cs typeface="Arial"/>
                <a:sym typeface="Arial"/>
              </a:defRPr>
            </a:pPr>
            <a:r>
              <a:rPr lang="en-GB" sz="2200" noProof="1">
                <a:solidFill>
                  <a:srgbClr val="434343"/>
                </a:solidFill>
                <a:latin typeface="Montserrat" pitchFamily="2" charset="77"/>
              </a:rPr>
              <a:t>      Our first algorithm </a:t>
            </a:r>
            <a:r>
              <a:rPr lang="en-GB" sz="2200" i="1" noProof="1">
                <a:solidFill>
                  <a:srgbClr val="434343"/>
                </a:solidFill>
                <a:latin typeface="Montserrat" pitchFamily="2" charset="77"/>
              </a:rPr>
              <a:t>(Expected Constraint) </a:t>
            </a:r>
            <a:r>
              <a:rPr lang="en-GB" sz="2200" noProof="1">
                <a:solidFill>
                  <a:srgbClr val="434343"/>
                </a:solidFill>
                <a:latin typeface="Montserrat" pitchFamily="2" charset="77"/>
              </a:rPr>
              <a:t>calculates the expected penalty if it were imposed by counting the amount of penalty each decision variable is associated with and then dividing it by the total number of the variables. We then divided the VL prediction by the expected penalty to return a reduced lower bound. </a:t>
            </a:r>
          </a:p>
          <a:p>
            <a:pPr algn="just">
              <a:lnSpc>
                <a:spcPct val="114000"/>
              </a:lnSpc>
              <a:defRPr sz="2400">
                <a:latin typeface="Arial"/>
                <a:ea typeface="Arial"/>
                <a:cs typeface="Arial"/>
                <a:sym typeface="Arial"/>
              </a:defRPr>
            </a:pPr>
            <a:r>
              <a:rPr lang="en-GB" sz="2200" noProof="1">
                <a:solidFill>
                  <a:srgbClr val="434343"/>
                </a:solidFill>
                <a:latin typeface="Montserrat" pitchFamily="2" charset="77"/>
              </a:rPr>
              <a:t>      The second algorithm </a:t>
            </a:r>
            <a:r>
              <a:rPr lang="en-GB" sz="2200" i="1" noProof="1">
                <a:solidFill>
                  <a:srgbClr val="434343"/>
                </a:solidFill>
                <a:latin typeface="Montserrat" pitchFamily="2" charset="77"/>
              </a:rPr>
              <a:t>(Minimum Lazy)</a:t>
            </a:r>
            <a:r>
              <a:rPr lang="en-GB" sz="2200" noProof="1">
                <a:solidFill>
                  <a:srgbClr val="434343"/>
                </a:solidFill>
                <a:latin typeface="Montserrat" pitchFamily="2" charset="77"/>
              </a:rPr>
              <a:t> is similar to the first one, but instead of finding the total expected penalty, we find the minimum penalty associated with any of the variables.</a:t>
            </a:r>
          </a:p>
          <a:p>
            <a:pPr algn="just">
              <a:lnSpc>
                <a:spcPct val="114000"/>
              </a:lnSpc>
              <a:defRPr sz="2400">
                <a:latin typeface="Arial"/>
                <a:ea typeface="Arial"/>
                <a:cs typeface="Arial"/>
                <a:sym typeface="Arial"/>
              </a:defRPr>
            </a:pPr>
            <a:r>
              <a:rPr lang="en-GB" sz="2200" noProof="1">
                <a:solidFill>
                  <a:srgbClr val="434343"/>
                </a:solidFill>
                <a:latin typeface="Montserrat" pitchFamily="2" charset="77"/>
              </a:rPr>
              <a:t>      Finally, we made an algorithm that always returns half of the predicted VL lower bound, so we can find the problems for which VL definitely returns an overestimated coefficient. As most of the time, other algorithms produce numbers that are much smaller than the VL prediction, we do not always see if we are running into the other extreme: underestimating the penalty coefficients. That is why we need this </a:t>
            </a:r>
            <a:r>
              <a:rPr lang="en-GB" sz="2200" i="1" noProof="1">
                <a:solidFill>
                  <a:srgbClr val="434343"/>
                </a:solidFill>
                <a:latin typeface="Montserrat" pitchFamily="2" charset="77"/>
              </a:rPr>
              <a:t>Reality Check</a:t>
            </a:r>
            <a:r>
              <a:rPr lang="en-GB" sz="2200" noProof="1">
                <a:solidFill>
                  <a:srgbClr val="434343"/>
                </a:solidFill>
                <a:latin typeface="Montserrat" pitchFamily="2" charset="77"/>
              </a:rPr>
              <a:t>.</a:t>
            </a:r>
          </a:p>
        </p:txBody>
      </p:sp>
      <p:sp>
        <p:nvSpPr>
          <p:cNvPr id="72" name="TextBox 27">
            <a:extLst>
              <a:ext uri="{FF2B5EF4-FFF2-40B4-BE49-F238E27FC236}">
                <a16:creationId xmlns:a16="http://schemas.microsoft.com/office/drawing/2014/main" id="{7A1485AA-5C4A-0146-B580-43F318790A1B}"/>
              </a:ext>
            </a:extLst>
          </p:cNvPr>
          <p:cNvSpPr txBox="1"/>
          <p:nvPr/>
        </p:nvSpPr>
        <p:spPr>
          <a:xfrm>
            <a:off x="479526" y="24337630"/>
            <a:ext cx="4701830" cy="5135875"/>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2000" tIns="72000" rIns="72000" bIns="72000">
            <a:spAutoFit/>
          </a:bodyPr>
          <a:lstStyle/>
          <a:p>
            <a:pPr marL="342900" indent="-342900" algn="just">
              <a:lnSpc>
                <a:spcPct val="114000"/>
              </a:lnSpc>
              <a:buFont typeface="Arial" panose="020B0604020202020204" pitchFamily="34" charset="0"/>
              <a:buChar char="•"/>
              <a:defRPr sz="2400">
                <a:latin typeface="Arial"/>
                <a:ea typeface="Arial"/>
                <a:cs typeface="Arial"/>
                <a:sym typeface="Arial"/>
              </a:defRPr>
            </a:pPr>
            <a:r>
              <a:rPr lang="en-GB" sz="2200" noProof="1">
                <a:solidFill>
                  <a:srgbClr val="434343"/>
                </a:solidFill>
                <a:latin typeface="Montserrat" pitchFamily="2" charset="77"/>
              </a:rPr>
              <a:t>Study the existing methods of estimating </a:t>
            </a:r>
            <a:r>
              <a:rPr lang="en-GB" sz="2200" i="1" noProof="1">
                <a:solidFill>
                  <a:srgbClr val="434343"/>
                </a:solidFill>
                <a:latin typeface="Montserrat" pitchFamily="2" charset="77"/>
              </a:rPr>
              <a:t>M</a:t>
            </a:r>
            <a:r>
              <a:rPr lang="en-GB" sz="2200" noProof="1">
                <a:solidFill>
                  <a:srgbClr val="434343"/>
                </a:solidFill>
                <a:latin typeface="Montserrat" pitchFamily="2" charset="77"/>
              </a:rPr>
              <a:t> and critically evaluate them. </a:t>
            </a:r>
          </a:p>
          <a:p>
            <a:pPr marL="342900" indent="-342900" algn="just">
              <a:lnSpc>
                <a:spcPct val="114000"/>
              </a:lnSpc>
              <a:buFont typeface="Arial" panose="020B0604020202020204" pitchFamily="34" charset="0"/>
              <a:buChar char="•"/>
              <a:defRPr sz="2400">
                <a:latin typeface="Arial"/>
                <a:ea typeface="Arial"/>
                <a:cs typeface="Arial"/>
                <a:sym typeface="Arial"/>
              </a:defRPr>
            </a:pPr>
            <a:r>
              <a:rPr lang="en-GB" sz="2200" noProof="1">
                <a:solidFill>
                  <a:srgbClr val="434343"/>
                </a:solidFill>
                <a:latin typeface="Montserrat" pitchFamily="2" charset="77"/>
              </a:rPr>
              <a:t>Implement one of them.</a:t>
            </a:r>
          </a:p>
          <a:p>
            <a:pPr marL="342900" indent="-342900" algn="just">
              <a:lnSpc>
                <a:spcPct val="114000"/>
              </a:lnSpc>
              <a:buFont typeface="Arial" panose="020B0604020202020204" pitchFamily="34" charset="0"/>
              <a:buChar char="•"/>
              <a:defRPr sz="2400">
                <a:latin typeface="Arial"/>
                <a:ea typeface="Arial"/>
                <a:cs typeface="Arial"/>
                <a:sym typeface="Arial"/>
              </a:defRPr>
            </a:pPr>
            <a:r>
              <a:rPr lang="en-GB" sz="2200" noProof="1">
                <a:solidFill>
                  <a:srgbClr val="434343"/>
                </a:solidFill>
                <a:latin typeface="Montserrat" pitchFamily="2" charset="77"/>
              </a:rPr>
              <a:t>Propose and implement new algorithms for estimating </a:t>
            </a:r>
            <a:r>
              <a:rPr lang="en-GB" sz="2200" i="1" noProof="1">
                <a:solidFill>
                  <a:srgbClr val="434343"/>
                </a:solidFill>
                <a:latin typeface="Montserrat" pitchFamily="2" charset="77"/>
              </a:rPr>
              <a:t>M</a:t>
            </a:r>
            <a:r>
              <a:rPr lang="en-GB" sz="2200" noProof="1">
                <a:solidFill>
                  <a:srgbClr val="434343"/>
                </a:solidFill>
                <a:latin typeface="Montserrat" pitchFamily="2" charset="77"/>
              </a:rPr>
              <a:t>.</a:t>
            </a:r>
          </a:p>
          <a:p>
            <a:pPr marL="342900" indent="-342900" algn="just">
              <a:lnSpc>
                <a:spcPct val="114000"/>
              </a:lnSpc>
              <a:buFont typeface="Arial" panose="020B0604020202020204" pitchFamily="34" charset="0"/>
              <a:buChar char="•"/>
              <a:defRPr sz="2400">
                <a:latin typeface="Arial"/>
                <a:ea typeface="Arial"/>
                <a:cs typeface="Arial"/>
                <a:sym typeface="Arial"/>
              </a:defRPr>
            </a:pPr>
            <a:r>
              <a:rPr lang="en-GB" sz="2200" noProof="1">
                <a:solidFill>
                  <a:srgbClr val="434343"/>
                </a:solidFill>
                <a:latin typeface="Montserrat" pitchFamily="2" charset="77"/>
              </a:rPr>
              <a:t>Generate </a:t>
            </a:r>
            <a:r>
              <a:rPr lang="en-GB" sz="2200" i="1" noProof="1">
                <a:solidFill>
                  <a:srgbClr val="434343"/>
                </a:solidFill>
                <a:latin typeface="Montserrat" pitchFamily="2" charset="77"/>
              </a:rPr>
              <a:t>M </a:t>
            </a:r>
            <a:r>
              <a:rPr lang="en-GB" sz="2200" noProof="1">
                <a:solidFill>
                  <a:srgbClr val="434343"/>
                </a:solidFill>
                <a:latin typeface="Montserrat" pitchFamily="2" charset="77"/>
              </a:rPr>
              <a:t>for a variety of QUBO problems using implemented algorithms. </a:t>
            </a:r>
          </a:p>
          <a:p>
            <a:pPr marL="342900" indent="-342900" algn="just">
              <a:lnSpc>
                <a:spcPct val="114000"/>
              </a:lnSpc>
              <a:buFont typeface="Arial" panose="020B0604020202020204" pitchFamily="34" charset="0"/>
              <a:buChar char="•"/>
              <a:defRPr sz="2400">
                <a:latin typeface="Arial"/>
                <a:ea typeface="Arial"/>
                <a:cs typeface="Arial"/>
                <a:sym typeface="Arial"/>
              </a:defRPr>
            </a:pPr>
            <a:r>
              <a:rPr lang="en-GB" sz="2200" noProof="1">
                <a:solidFill>
                  <a:srgbClr val="434343"/>
                </a:solidFill>
                <a:latin typeface="Montserrat" pitchFamily="2" charset="77"/>
              </a:rPr>
              <a:t>Solve the QUBOs using generated </a:t>
            </a:r>
            <a:r>
              <a:rPr lang="en-GB" sz="2200" i="1" noProof="1">
                <a:solidFill>
                  <a:srgbClr val="434343"/>
                </a:solidFill>
                <a:latin typeface="Montserrat" pitchFamily="2" charset="77"/>
              </a:rPr>
              <a:t>M’s. </a:t>
            </a:r>
            <a:endParaRPr lang="en-GB" sz="2200" noProof="1">
              <a:solidFill>
                <a:srgbClr val="434343"/>
              </a:solidFill>
              <a:latin typeface="Montserrat" pitchFamily="2" charset="77"/>
            </a:endParaRPr>
          </a:p>
          <a:p>
            <a:pPr marL="342900" indent="-342900" algn="just">
              <a:lnSpc>
                <a:spcPct val="114000"/>
              </a:lnSpc>
              <a:buFont typeface="Arial" panose="020B0604020202020204" pitchFamily="34" charset="0"/>
              <a:buChar char="•"/>
              <a:defRPr sz="2400">
                <a:latin typeface="Arial"/>
                <a:ea typeface="Arial"/>
                <a:cs typeface="Arial"/>
                <a:sym typeface="Arial"/>
              </a:defRPr>
            </a:pPr>
            <a:r>
              <a:rPr lang="en-GB" sz="2200" noProof="1">
                <a:solidFill>
                  <a:srgbClr val="434343"/>
                </a:solidFill>
                <a:latin typeface="Montserrat" pitchFamily="2" charset="77"/>
              </a:rPr>
              <a:t>Compare the quality of the produced solutions.</a:t>
            </a:r>
          </a:p>
        </p:txBody>
      </p:sp>
      <p:sp>
        <p:nvSpPr>
          <p:cNvPr id="74" name="TextBox 27">
            <a:extLst>
              <a:ext uri="{FF2B5EF4-FFF2-40B4-BE49-F238E27FC236}">
                <a16:creationId xmlns:a16="http://schemas.microsoft.com/office/drawing/2014/main" id="{CCD9B6F1-7016-084E-8CB5-5A541993911C}"/>
              </a:ext>
            </a:extLst>
          </p:cNvPr>
          <p:cNvSpPr txBox="1"/>
          <p:nvPr/>
        </p:nvSpPr>
        <p:spPr>
          <a:xfrm>
            <a:off x="16172567" y="22122415"/>
            <a:ext cx="4710084" cy="7351090"/>
          </a:xfrm>
          <a:prstGeom prst="rect">
            <a:avLst/>
          </a:prstGeom>
          <a:solidFill>
            <a:srgbClr val="FFFFFF"/>
          </a:solid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2276" tIns="22276" rIns="22276" bIns="22276">
            <a:spAutoFit/>
          </a:bodyPr>
          <a:lstStyle/>
          <a:p>
            <a:pPr algn="just">
              <a:lnSpc>
                <a:spcPct val="114000"/>
              </a:lnSpc>
              <a:defRPr sz="2400">
                <a:latin typeface="Arial"/>
                <a:ea typeface="Arial"/>
                <a:cs typeface="Arial"/>
                <a:sym typeface="Arial"/>
              </a:defRPr>
            </a:pPr>
            <a:r>
              <a:rPr lang="en-GB" sz="2200" dirty="0">
                <a:solidFill>
                  <a:srgbClr val="434343"/>
                </a:solidFill>
                <a:latin typeface="Montserrat" pitchFamily="2" charset="77"/>
                <a:cs typeface="Arial"/>
                <a:sym typeface="Arial"/>
              </a:rPr>
              <a:t>Glover, F., Kochenberger, G. &amp; Du, Y. (2019), ‘Quantum Bridge Analytics I: a tutorial on formulating and using QUBO models’, </a:t>
            </a:r>
            <a:r>
              <a:rPr lang="en-GB" sz="2200" i="1" dirty="0">
                <a:solidFill>
                  <a:srgbClr val="434343"/>
                </a:solidFill>
                <a:latin typeface="Montserrat" pitchFamily="2" charset="77"/>
                <a:cs typeface="Arial"/>
                <a:sym typeface="Arial"/>
              </a:rPr>
              <a:t>4OR</a:t>
            </a:r>
            <a:r>
              <a:rPr lang="en-GB" sz="2200" dirty="0">
                <a:solidFill>
                  <a:srgbClr val="434343"/>
                </a:solidFill>
                <a:latin typeface="Montserrat" pitchFamily="2" charset="77"/>
                <a:cs typeface="Arial"/>
                <a:sym typeface="Arial"/>
              </a:rPr>
              <a:t> </a:t>
            </a:r>
            <a:r>
              <a:rPr lang="en-GB" sz="2200" b="1" dirty="0">
                <a:solidFill>
                  <a:srgbClr val="434343"/>
                </a:solidFill>
                <a:latin typeface="Montserrat" pitchFamily="2" charset="77"/>
                <a:cs typeface="Arial"/>
                <a:sym typeface="Arial"/>
              </a:rPr>
              <a:t>17</a:t>
            </a:r>
            <a:r>
              <a:rPr lang="en-GB" sz="2200" dirty="0">
                <a:solidFill>
                  <a:srgbClr val="434343"/>
                </a:solidFill>
                <a:latin typeface="Montserrat" pitchFamily="2" charset="77"/>
                <a:cs typeface="Arial"/>
                <a:sym typeface="Arial"/>
              </a:rPr>
              <a:t>(4), 335–371.</a:t>
            </a:r>
            <a:endParaRPr lang="en-GB" sz="2200" noProof="1">
              <a:solidFill>
                <a:srgbClr val="434343"/>
              </a:solidFill>
              <a:latin typeface="Montserrat" pitchFamily="2" charset="77"/>
              <a:cs typeface="Arial"/>
            </a:endParaRPr>
          </a:p>
          <a:p>
            <a:pPr algn="just">
              <a:lnSpc>
                <a:spcPct val="114000"/>
              </a:lnSpc>
              <a:defRPr sz="2400">
                <a:latin typeface="Arial"/>
                <a:ea typeface="Arial"/>
                <a:cs typeface="Arial"/>
                <a:sym typeface="Arial"/>
              </a:defRPr>
            </a:pPr>
            <a:endParaRPr lang="en-GB" sz="2200" dirty="0">
              <a:solidFill>
                <a:srgbClr val="434343"/>
              </a:solidFill>
              <a:latin typeface="Montserrat" pitchFamily="2" charset="77"/>
              <a:cs typeface="Arial"/>
              <a:sym typeface="Arial"/>
            </a:endParaRPr>
          </a:p>
          <a:p>
            <a:pPr algn="just">
              <a:lnSpc>
                <a:spcPct val="114000"/>
              </a:lnSpc>
              <a:defRPr sz="2400">
                <a:latin typeface="Arial"/>
                <a:ea typeface="Arial"/>
                <a:cs typeface="Arial"/>
                <a:sym typeface="Arial"/>
              </a:defRPr>
            </a:pPr>
            <a:r>
              <a:rPr lang="en-GB" sz="2200" dirty="0">
                <a:solidFill>
                  <a:srgbClr val="434343"/>
                </a:solidFill>
                <a:latin typeface="Montserrat" pitchFamily="2" charset="77"/>
                <a:cs typeface="Arial"/>
                <a:sym typeface="Arial"/>
              </a:rPr>
              <a:t>Verma, A. &amp; Lewis, M. (2020), ‘Penalty and partitioning techniques to improve performance of QUBO solvers’, </a:t>
            </a:r>
            <a:r>
              <a:rPr lang="en-GB" sz="2200" i="1" dirty="0">
                <a:solidFill>
                  <a:srgbClr val="434343"/>
                </a:solidFill>
                <a:latin typeface="Montserrat" pitchFamily="2" charset="77"/>
                <a:cs typeface="Arial"/>
                <a:sym typeface="Arial"/>
              </a:rPr>
              <a:t>Discrete Optimization </a:t>
            </a:r>
            <a:r>
              <a:rPr lang="en-GB" sz="2200" dirty="0">
                <a:solidFill>
                  <a:srgbClr val="434343"/>
                </a:solidFill>
                <a:latin typeface="Montserrat" pitchFamily="2" charset="77"/>
                <a:cs typeface="Arial"/>
                <a:sym typeface="Arial"/>
              </a:rPr>
              <a:t>p. 100594.</a:t>
            </a:r>
          </a:p>
          <a:p>
            <a:pPr algn="just">
              <a:lnSpc>
                <a:spcPct val="114000"/>
              </a:lnSpc>
              <a:defRPr sz="2400">
                <a:latin typeface="Arial"/>
                <a:ea typeface="Arial"/>
                <a:cs typeface="Arial"/>
                <a:sym typeface="Arial"/>
              </a:defRPr>
            </a:pPr>
            <a:endParaRPr lang="en-GB" sz="2200" noProof="1">
              <a:solidFill>
                <a:srgbClr val="434343"/>
              </a:solidFill>
              <a:latin typeface="Montserrat" pitchFamily="2" charset="77"/>
              <a:cs typeface="Arial"/>
              <a:sym typeface="Arial"/>
            </a:endParaRPr>
          </a:p>
          <a:p>
            <a:pPr algn="just">
              <a:lnSpc>
                <a:spcPct val="114000"/>
              </a:lnSpc>
              <a:defRPr sz="2400">
                <a:latin typeface="Arial"/>
                <a:ea typeface="Arial"/>
                <a:cs typeface="Arial"/>
                <a:sym typeface="Arial"/>
              </a:defRPr>
            </a:pPr>
            <a:r>
              <a:rPr lang="en-GB" sz="2200" noProof="1">
                <a:solidFill>
                  <a:srgbClr val="434343"/>
                </a:solidFill>
                <a:latin typeface="Montserrat" pitchFamily="2" charset="77"/>
                <a:cs typeface="Arial"/>
              </a:rPr>
              <a:t>Kochenberger, G., Hao, J. K., Glover, F., Lewis, M., L¨u, Z., Wang, H. &amp; Wang, Y. (2014), ‘The unconstrained binary quadratic programming problem: A survey’, </a:t>
            </a:r>
            <a:r>
              <a:rPr lang="en-GB" sz="2200" i="1" noProof="1">
                <a:solidFill>
                  <a:srgbClr val="434343"/>
                </a:solidFill>
                <a:latin typeface="Montserrat" pitchFamily="2" charset="77"/>
                <a:cs typeface="Arial"/>
              </a:rPr>
              <a:t>Journal of Combinatorial Optimization </a:t>
            </a:r>
            <a:r>
              <a:rPr lang="en-GB" sz="2200" b="1" noProof="1">
                <a:solidFill>
                  <a:srgbClr val="434343"/>
                </a:solidFill>
                <a:latin typeface="Montserrat" pitchFamily="2" charset="77"/>
                <a:cs typeface="Arial"/>
              </a:rPr>
              <a:t>28</a:t>
            </a:r>
            <a:r>
              <a:rPr lang="en-GB" sz="2200" noProof="1">
                <a:solidFill>
                  <a:srgbClr val="434343"/>
                </a:solidFill>
                <a:latin typeface="Montserrat" pitchFamily="2" charset="77"/>
                <a:cs typeface="Arial"/>
              </a:rPr>
              <a:t>(1), 58–81</a:t>
            </a:r>
            <a:endParaRPr lang="ru-RU" sz="2200" noProof="1">
              <a:solidFill>
                <a:srgbClr val="434343"/>
              </a:solidFill>
              <a:latin typeface="Montserrat" pitchFamily="2" charset="77"/>
              <a:cs typeface="Arial"/>
            </a:endParaRPr>
          </a:p>
        </p:txBody>
      </p:sp>
      <p:pic>
        <p:nvPicPr>
          <p:cNvPr id="8" name="Picture 7" descr="Shape, arrow&#10;&#10;Description automatically generated">
            <a:extLst>
              <a:ext uri="{FF2B5EF4-FFF2-40B4-BE49-F238E27FC236}">
                <a16:creationId xmlns:a16="http://schemas.microsoft.com/office/drawing/2014/main" id="{56E781CA-6610-A841-85E1-82ABD5FF56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526" y="12290036"/>
            <a:ext cx="4715065" cy="1902753"/>
          </a:xfrm>
          <a:prstGeom prst="rect">
            <a:avLst/>
          </a:prstGeom>
        </p:spPr>
      </p:pic>
      <p:sp>
        <p:nvSpPr>
          <p:cNvPr id="37" name="TextBox 27">
            <a:extLst>
              <a:ext uri="{FF2B5EF4-FFF2-40B4-BE49-F238E27FC236}">
                <a16:creationId xmlns:a16="http://schemas.microsoft.com/office/drawing/2014/main" id="{D4DD5644-5E1B-4447-96D6-8E49B20AB522}"/>
              </a:ext>
            </a:extLst>
          </p:cNvPr>
          <p:cNvSpPr txBox="1"/>
          <p:nvPr/>
        </p:nvSpPr>
        <p:spPr>
          <a:xfrm>
            <a:off x="492761" y="14767573"/>
            <a:ext cx="4701830" cy="7837448"/>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2000" tIns="72000" rIns="72000" bIns="72000">
            <a:spAutoFit/>
          </a:bodyPr>
          <a:lstStyle/>
          <a:p>
            <a:pPr algn="just">
              <a:lnSpc>
                <a:spcPct val="114000"/>
              </a:lnSpc>
              <a:defRPr sz="2400">
                <a:latin typeface="Arial"/>
                <a:ea typeface="Arial"/>
                <a:cs typeface="Arial"/>
                <a:sym typeface="Arial"/>
              </a:defRPr>
            </a:pPr>
            <a:r>
              <a:rPr lang="en-GB" sz="2200" noProof="1">
                <a:solidFill>
                  <a:srgbClr val="434343"/>
                </a:solidFill>
                <a:latin typeface="Montserrat" pitchFamily="2" charset="77"/>
              </a:rPr>
              <a:t>In QUBO, constraints of the problem transform into a penalty function, which worsens the objective value if it is infeasible. The penalty coefficient </a:t>
            </a:r>
            <a:r>
              <a:rPr lang="en-GB" sz="2200" i="1" noProof="1">
                <a:solidFill>
                  <a:srgbClr val="434343"/>
                </a:solidFill>
                <a:latin typeface="Montserrat" pitchFamily="2" charset="77"/>
              </a:rPr>
              <a:t>(M)</a:t>
            </a:r>
            <a:r>
              <a:rPr lang="en-GB" sz="2200" noProof="1">
                <a:solidFill>
                  <a:srgbClr val="434343"/>
                </a:solidFill>
                <a:latin typeface="Montserrat" pitchFamily="2" charset="77"/>
              </a:rPr>
              <a:t> controls the degree to which the penalty function will influence the overall fitness. If </a:t>
            </a:r>
            <a:r>
              <a:rPr lang="en-GB" sz="2200" i="1" noProof="1">
                <a:solidFill>
                  <a:srgbClr val="434343"/>
                </a:solidFill>
                <a:latin typeface="Montserrat" pitchFamily="2" charset="77"/>
              </a:rPr>
              <a:t>M</a:t>
            </a:r>
            <a:r>
              <a:rPr lang="en-GB" sz="2200" noProof="1">
                <a:solidFill>
                  <a:srgbClr val="434343"/>
                </a:solidFill>
                <a:latin typeface="Montserrat" pitchFamily="2" charset="77"/>
              </a:rPr>
              <a:t> is too low, the broken constraints will be undervalued, and the solution produced will be infeasible. If the </a:t>
            </a:r>
            <a:r>
              <a:rPr lang="en-GB" sz="2200" i="1" noProof="1">
                <a:solidFill>
                  <a:srgbClr val="434343"/>
                </a:solidFill>
                <a:latin typeface="Montserrat" pitchFamily="2" charset="77"/>
              </a:rPr>
              <a:t>M</a:t>
            </a:r>
            <a:r>
              <a:rPr lang="en-GB" sz="2200" noProof="1">
                <a:solidFill>
                  <a:srgbClr val="434343"/>
                </a:solidFill>
                <a:latin typeface="Montserrat" pitchFamily="2" charset="77"/>
              </a:rPr>
              <a:t> is too large, the penalties will overwhelm the objective function making it harder to differentiate between good and bad solutions. The current state of the art gives theoretical feasibility guarantees at the expense of overestimating </a:t>
            </a:r>
            <a:r>
              <a:rPr lang="en-GB" sz="2200" i="1" noProof="1">
                <a:solidFill>
                  <a:srgbClr val="434343"/>
                </a:solidFill>
                <a:latin typeface="Montserrat" pitchFamily="2" charset="77"/>
              </a:rPr>
              <a:t>M</a:t>
            </a:r>
            <a:r>
              <a:rPr lang="en-GB" sz="2200" noProof="1">
                <a:solidFill>
                  <a:srgbClr val="434343"/>
                </a:solidFill>
                <a:latin typeface="Montserrat" pitchFamily="2" charset="77"/>
              </a:rPr>
              <a:t>.</a:t>
            </a:r>
            <a:endParaRPr sz="2200" i="1" noProof="1">
              <a:solidFill>
                <a:srgbClr val="434343"/>
              </a:solidFill>
              <a:latin typeface="Montserrat" pitchFamily="2" charset="77"/>
            </a:endParaRPr>
          </a:p>
        </p:txBody>
      </p:sp>
      <p:pic>
        <p:nvPicPr>
          <p:cNvPr id="1028" name="Picture 4">
            <a:extLst>
              <a:ext uri="{FF2B5EF4-FFF2-40B4-BE49-F238E27FC236}">
                <a16:creationId xmlns:a16="http://schemas.microsoft.com/office/drawing/2014/main" id="{2C0B021B-670B-D345-8072-24A7FE1B28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3422" y="16593202"/>
            <a:ext cx="9881963" cy="418619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a:extLst>
              <a:ext uri="{FF2B5EF4-FFF2-40B4-BE49-F238E27FC236}">
                <a16:creationId xmlns:a16="http://schemas.microsoft.com/office/drawing/2014/main" id="{FFD85223-364C-7E47-B124-E84B714AB4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3422" y="20961642"/>
            <a:ext cx="9881963" cy="41861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5804154-5A41-4640-83A2-A49BA0249C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23421" y="25287313"/>
            <a:ext cx="9881966" cy="4186192"/>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27">
            <a:extLst>
              <a:ext uri="{FF2B5EF4-FFF2-40B4-BE49-F238E27FC236}">
                <a16:creationId xmlns:a16="http://schemas.microsoft.com/office/drawing/2014/main" id="{4FD8C25D-B83B-254A-9E79-D25200E7F636}"/>
              </a:ext>
            </a:extLst>
          </p:cNvPr>
          <p:cNvSpPr txBox="1"/>
          <p:nvPr/>
        </p:nvSpPr>
        <p:spPr>
          <a:xfrm>
            <a:off x="16164005" y="7762002"/>
            <a:ext cx="4701830" cy="1324059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2000" tIns="72000" rIns="72000" bIns="72000">
            <a:spAutoFit/>
          </a:bodyPr>
          <a:lstStyle/>
          <a:p>
            <a:pPr algn="just">
              <a:lnSpc>
                <a:spcPct val="114000"/>
              </a:lnSpc>
              <a:defRPr sz="2400">
                <a:latin typeface="Arial"/>
                <a:ea typeface="Arial"/>
                <a:cs typeface="Arial"/>
                <a:sym typeface="Arial"/>
              </a:defRPr>
            </a:pPr>
            <a:r>
              <a:rPr lang="en-GB" sz="2200" noProof="1">
                <a:solidFill>
                  <a:srgbClr val="434343"/>
                </a:solidFill>
                <a:latin typeface="Montserrat" pitchFamily="2" charset="77"/>
              </a:rPr>
              <a:t>While VL lower bounds can be used effectively in Multiple Knapsack Problems, it has been shown that Quadratic Assignment and Travelling Salesman Problems produce feasible solutions with </a:t>
            </a:r>
            <a:r>
              <a:rPr lang="en-GB" sz="2200" i="1" noProof="1">
                <a:solidFill>
                  <a:srgbClr val="434343"/>
                </a:solidFill>
                <a:latin typeface="Montserrat" pitchFamily="2" charset="77"/>
              </a:rPr>
              <a:t>M</a:t>
            </a:r>
            <a:r>
              <a:rPr lang="en-GB" sz="2200" noProof="1">
                <a:solidFill>
                  <a:srgbClr val="434343"/>
                </a:solidFill>
                <a:latin typeface="Montserrat" pitchFamily="2" charset="77"/>
              </a:rPr>
              <a:t>’s that are much lower. Moreover, even in most Multiple Knapsack Problems, halving VL coefficients will still produce solutions of similar feasibility in most cases. This result means that the predicted bound in many cases is not the actual lower bound as was theorised. Empirical demonstrations suggest that other methods could be more effective in finding penalty coefficients. We have produced a list of problem instances from three different datasets that are likely to have smaller lower bounds than the ones predicted by VL. Potential future work can include identifying whether the algebraic forms of these problems have something in common. If it is possible to identify such QUBOs quickly, a one-for-all method could be made to produce better penalty coefficients.</a:t>
            </a:r>
          </a:p>
        </p:txBody>
      </p:sp>
    </p:spTree>
  </p:cSld>
  <p:clrMapOvr>
    <a:masterClrMapping/>
  </p:clrMapOvr>
  <p:transition spd="med"/>
</p:sld>
</file>

<file path=ppt/theme/theme1.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22276" tIns="22276" rIns="22276" bIns="22276"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22276" tIns="22276" rIns="22276" bIns="22276"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OUR COLUMN - 1">
  <a:themeElements>
    <a:clrScheme name="FOUR COLUMN -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FOUR COLUMN - 1">
      <a:majorFont>
        <a:latin typeface="Helvetica"/>
        <a:ea typeface="Helvetica"/>
        <a:cs typeface="Helvetica"/>
      </a:majorFont>
      <a:minorFont>
        <a:latin typeface="Calibri"/>
        <a:ea typeface="Calibri"/>
        <a:cs typeface="Calibri"/>
      </a:minorFont>
    </a:fontScheme>
    <a:fmtScheme name="FOUR COLUMN -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22276" tIns="22276" rIns="22276" bIns="22276" numCol="1" spcCol="38100" rtlCol="0" anchor="ctr">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22276" tIns="22276" rIns="22276" bIns="22276" numCol="1" spcCol="38100" rtlCol="0" anchor="t">
        <a:spAutoFit/>
      </a:bodyPr>
      <a:lstStyle>
        <a:defPPr marL="0" marR="0" indent="0" algn="l" defTabSz="3446207" rtl="0" fontAlgn="auto" latinLnBrk="0" hangingPunct="0">
          <a:lnSpc>
            <a:spcPct val="100000"/>
          </a:lnSpc>
          <a:spcBef>
            <a:spcPts val="0"/>
          </a:spcBef>
          <a:spcAft>
            <a:spcPts val="0"/>
          </a:spcAft>
          <a:buClrTx/>
          <a:buSzTx/>
          <a:buFontTx/>
          <a:buNone/>
          <a:tabLst/>
          <a:defRPr kumimoji="0" sz="66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3722</TotalTime>
  <Words>734</Words>
  <Application>Microsoft Macintosh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Montserrat</vt:lpstr>
      <vt:lpstr>FOUR COLUMN - 1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Poster Pick One</dc:title>
  <cp:lastModifiedBy>RAUFS DUNAMALIJEVS (1803068)</cp:lastModifiedBy>
  <cp:revision>23</cp:revision>
  <dcterms:modified xsi:type="dcterms:W3CDTF">2022-04-20T14:56:45Z</dcterms:modified>
</cp:coreProperties>
</file>