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75" r:id="rId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5A76B-99C6-4E19-9DDB-CA0802973837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B38E2-7A5C-4943-BC0A-1D28A40467C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488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6470-1B82-466E-AB01-5727C0135D2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AA97-8A0B-4D79-8837-F10EB6F3CA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19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6470-1B82-466E-AB01-5727C0135D2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AA97-8A0B-4D79-8837-F10EB6F3CA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59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6470-1B82-466E-AB01-5727C0135D2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AA97-8A0B-4D79-8837-F10EB6F3CA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732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6470-1B82-466E-AB01-5727C0135D2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AA97-8A0B-4D79-8837-F10EB6F3CA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279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6470-1B82-466E-AB01-5727C0135D2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AA97-8A0B-4D79-8837-F10EB6F3CA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970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6470-1B82-466E-AB01-5727C0135D2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AA97-8A0B-4D79-8837-F10EB6F3CA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85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6470-1B82-466E-AB01-5727C0135D2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AA97-8A0B-4D79-8837-F10EB6F3CA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99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6470-1B82-466E-AB01-5727C0135D2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AA97-8A0B-4D79-8837-F10EB6F3CA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48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6470-1B82-466E-AB01-5727C0135D2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AA97-8A0B-4D79-8837-F10EB6F3CA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9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6470-1B82-466E-AB01-5727C0135D2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AA97-8A0B-4D79-8837-F10EB6F3CA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000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6470-1B82-466E-AB01-5727C0135D2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AA97-8A0B-4D79-8837-F10EB6F3CA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144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56470-1B82-466E-AB01-5727C0135D24}" type="datetimeFigureOut">
              <a:rPr lang="nl-BE" smtClean="0"/>
              <a:t>20/11/2019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AA97-8A0B-4D79-8837-F10EB6F3CA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622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0" t="14533" r="31250" b="5200"/>
          <a:stretch/>
        </p:blipFill>
        <p:spPr bwMode="auto">
          <a:xfrm>
            <a:off x="-16016" y="-27384"/>
            <a:ext cx="9160016" cy="706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368" y="228600"/>
            <a:ext cx="1472696" cy="80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6093296"/>
            <a:ext cx="1833533" cy="68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341" y="6081274"/>
            <a:ext cx="1982891" cy="68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7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pSp>
        <p:nvGrpSpPr>
          <p:cNvPr id="2" name="Groep 1"/>
          <p:cNvGrpSpPr/>
          <p:nvPr/>
        </p:nvGrpSpPr>
        <p:grpSpPr>
          <a:xfrm>
            <a:off x="1619672" y="492868"/>
            <a:ext cx="5792680" cy="4304284"/>
            <a:chOff x="1803656" y="492868"/>
            <a:chExt cx="5792680" cy="4304284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0" t="14533" r="31250" b="5200"/>
            <a:stretch/>
          </p:blipFill>
          <p:spPr bwMode="auto">
            <a:xfrm>
              <a:off x="1803656" y="492868"/>
              <a:ext cx="5792680" cy="4304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613053"/>
              <a:ext cx="931315" cy="491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497" y="4183711"/>
              <a:ext cx="1159503" cy="416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204" y="4176392"/>
              <a:ext cx="1253956" cy="417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kstvak 6"/>
          <p:cNvSpPr txBox="1"/>
          <p:nvPr/>
        </p:nvSpPr>
        <p:spPr>
          <a:xfrm>
            <a:off x="1115616" y="5301208"/>
            <a:ext cx="67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smtClean="0">
                <a:solidFill>
                  <a:schemeClr val="accent6"/>
                </a:solidFill>
              </a:rPr>
              <a:t>SESSIE 2 | ANTWERPEN</a:t>
            </a:r>
            <a:endParaRPr lang="nl-NL" sz="1600" b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4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SESSIE</a:t>
            </a:r>
            <a:r>
              <a:rPr lang="nl-NL" sz="48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4800" b="1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2 </a:t>
            </a:r>
            <a:r>
              <a:rPr lang="nl-NL" sz="48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| </a:t>
            </a:r>
            <a:r>
              <a:rPr lang="nl-NL" sz="4800" b="1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ANTWERPEN</a:t>
            </a:r>
            <a:endParaRPr lang="nl-BE" sz="4800" b="1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Inleiding </a:t>
            </a:r>
            <a:r>
              <a:rPr lang="nl-NL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nl-N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 Tindemans – VRP</a:t>
            </a:r>
          </a:p>
          <a:p>
            <a:pPr marL="0" indent="0">
              <a:buNone/>
            </a:pPr>
            <a:endParaRPr lang="nl-BE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nl-N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Tom Janssens | beleidsmedewerker mobiliteit – MOW</a:t>
            </a:r>
          </a:p>
          <a:p>
            <a:pPr marL="400050" lvl="1" indent="0">
              <a:buNone/>
            </a:pPr>
            <a:r>
              <a:rPr lang="nl-NL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Vervoerregio</a:t>
            </a:r>
            <a:r>
              <a:rPr lang="nl-NL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nl-NL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Antwerpen – van opstart tot nu en verder</a:t>
            </a:r>
          </a:p>
          <a:p>
            <a:endParaRPr lang="nl-NL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nl-N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Tom Coppens  | prof. Ruimtelijke Planning </a:t>
            </a:r>
            <a:r>
              <a:rPr lang="nl-NL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UAntwerpen</a:t>
            </a:r>
            <a:endParaRPr lang="nl-NL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nl-NL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Stadsregionale</a:t>
            </a:r>
            <a:r>
              <a:rPr lang="nl-NL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samenwerking </a:t>
            </a:r>
            <a:r>
              <a:rPr lang="nl-NL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Antwerpen? </a:t>
            </a:r>
            <a:endParaRPr lang="nl-NL" sz="1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nl-NL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Kunnen </a:t>
            </a:r>
            <a:r>
              <a:rPr lang="nl-NL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academische theorieën inzicht bieden? </a:t>
            </a:r>
          </a:p>
          <a:p>
            <a:pPr marL="0" indent="0">
              <a:buNone/>
            </a:pPr>
            <a:endParaRPr lang="nl-NL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Interactie </a:t>
            </a:r>
            <a:r>
              <a:rPr lang="nl-NL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 de zaal </a:t>
            </a:r>
            <a:endParaRPr lang="nl-NL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3786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53</Words>
  <Application>Microsoft Office PowerPoint</Application>
  <PresentationFormat>Diavoorstelling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Kantoorthema</vt:lpstr>
      <vt:lpstr>PowerPoint-presentatie</vt:lpstr>
      <vt:lpstr>PowerPoint-presentatie</vt:lpstr>
      <vt:lpstr>SESSIE 2 | ANTWERPEN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Hans Tindemans</dc:creator>
  <cp:lastModifiedBy>Hans Tindemans</cp:lastModifiedBy>
  <cp:revision>14</cp:revision>
  <dcterms:created xsi:type="dcterms:W3CDTF">2019-11-16T20:09:07Z</dcterms:created>
  <dcterms:modified xsi:type="dcterms:W3CDTF">2019-11-20T10:29:43Z</dcterms:modified>
</cp:coreProperties>
</file>