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62" r:id="rId4"/>
    <p:sldId id="263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8" y="3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75A8-BFB9-4294-9DA5-EA94A5F18881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EF90-1735-4E2D-BC0A-0DDCE0664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47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0EF90-1735-4E2D-BC0A-0DDCE0664DC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88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1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17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3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9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44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01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10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4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0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21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9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55D-FDCF-48C0-8E39-06D4A31ED8A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ABB2-0D79-408B-88B5-E3DB1E345C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68C00-DE5E-40C2-84C1-46B09D05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0D32BCEB-7AA1-47BB-ADBD-669C2EA3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944" y="-171400"/>
            <a:ext cx="9612559" cy="7790824"/>
          </a:xfr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AE62FB92-1A15-426B-B732-44ABEC237044}"/>
              </a:ext>
            </a:extLst>
          </p:cNvPr>
          <p:cNvGrpSpPr/>
          <p:nvPr/>
        </p:nvGrpSpPr>
        <p:grpSpPr>
          <a:xfrm>
            <a:off x="-381199" y="263877"/>
            <a:ext cx="9617718" cy="6100901"/>
            <a:chOff x="-381199" y="263877"/>
            <a:chExt cx="9617718" cy="6100901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E75AB661-64F3-4A2E-8866-AEBCB9203FB8}"/>
                </a:ext>
              </a:extLst>
            </p:cNvPr>
            <p:cNvSpPr txBox="1"/>
            <p:nvPr/>
          </p:nvSpPr>
          <p:spPr>
            <a:xfrm>
              <a:off x="-381199" y="263877"/>
              <a:ext cx="917391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800" b="1" dirty="0">
                  <a:solidFill>
                    <a:schemeClr val="bg1"/>
                  </a:solidFill>
                </a:rPr>
                <a:t>Samen in de regio</a:t>
              </a:r>
              <a:endParaRPr lang="nl-BE" sz="8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19A95D72-0A57-4F4D-8CBC-C646F6A65794}"/>
                </a:ext>
              </a:extLst>
            </p:cNvPr>
            <p:cNvSpPr txBox="1"/>
            <p:nvPr/>
          </p:nvSpPr>
          <p:spPr>
            <a:xfrm>
              <a:off x="3779912" y="434280"/>
              <a:ext cx="44644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BE" sz="6600" b="1" dirty="0">
                <a:solidFill>
                  <a:srgbClr val="F7A52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4" descr="J:\LOGO'S VRP\LOGO 2018\4X\VRP_logo2018@4x.png">
              <a:extLst>
                <a:ext uri="{FF2B5EF4-FFF2-40B4-BE49-F238E27FC236}">
                  <a16:creationId xmlns:a16="http://schemas.microsoft.com/office/drawing/2014/main" id="{86AE5031-FE65-4917-9DD6-F2D6779A3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53"/>
            <a:stretch/>
          </p:blipFill>
          <p:spPr bwMode="auto">
            <a:xfrm>
              <a:off x="889251" y="5642594"/>
              <a:ext cx="1496690" cy="63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2BFDF6E-82B4-44C4-A7FF-11F7F1008B07}"/>
                </a:ext>
              </a:extLst>
            </p:cNvPr>
            <p:cNvSpPr txBox="1"/>
            <p:nvPr/>
          </p:nvSpPr>
          <p:spPr>
            <a:xfrm>
              <a:off x="3259855" y="5533781"/>
              <a:ext cx="5976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WERELDDAG VAN DE STEDENBOUW</a:t>
              </a:r>
            </a:p>
            <a:p>
              <a:r>
                <a:rPr lang="nl-BE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 november 2019, Vilvoorde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9797" y="1412776"/>
            <a:ext cx="8146536" cy="1340768"/>
          </a:xfrm>
        </p:spPr>
        <p:txBody>
          <a:bodyPr>
            <a:normAutofit/>
          </a:bodyPr>
          <a:lstStyle/>
          <a:p>
            <a:pPr algn="l"/>
            <a:endParaRPr lang="nl-BE" sz="2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5783431"/>
            <a:ext cx="8568952" cy="881307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2104016" y="2823332"/>
            <a:ext cx="4935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nl-BE" sz="3200" b="1" dirty="0">
                <a:solidFill>
                  <a:srgbClr val="097F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VRP-Afstudeerprijs 2019</a:t>
            </a:r>
          </a:p>
        </p:txBody>
      </p:sp>
    </p:spTree>
    <p:extLst>
      <p:ext uri="{BB962C8B-B14F-4D97-AF65-F5344CB8AC3E}">
        <p14:creationId xmlns:p14="http://schemas.microsoft.com/office/powerpoint/2010/main" val="2669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6915DD71-5692-48A9-BA54-BF48FA062FAA}"/>
              </a:ext>
            </a:extLst>
          </p:cNvPr>
          <p:cNvSpPr txBox="1">
            <a:spLocks/>
          </p:cNvSpPr>
          <p:nvPr/>
        </p:nvSpPr>
        <p:spPr>
          <a:xfrm>
            <a:off x="4788024" y="836712"/>
            <a:ext cx="389255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417D831D-61D3-4850-AB16-CE03A142B3A3}"/>
              </a:ext>
            </a:extLst>
          </p:cNvPr>
          <p:cNvSpPr txBox="1">
            <a:spLocks/>
          </p:cNvSpPr>
          <p:nvPr/>
        </p:nvSpPr>
        <p:spPr>
          <a:xfrm>
            <a:off x="5341489" y="2420888"/>
            <a:ext cx="3339085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54910E2-1231-4898-BAF8-F3FBA49AB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" y="1556792"/>
            <a:ext cx="4264922" cy="273689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F3F2D30-EC34-4B0B-A709-1376BDD58BE0}"/>
              </a:ext>
            </a:extLst>
          </p:cNvPr>
          <p:cNvSpPr/>
          <p:nvPr/>
        </p:nvSpPr>
        <p:spPr>
          <a:xfrm>
            <a:off x="4792924" y="1196752"/>
            <a:ext cx="3978486" cy="4084965"/>
          </a:xfrm>
          <a:prstGeom prst="rect">
            <a:avLst/>
          </a:prstGeom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4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Nominatie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Ellen Van Mechelen</a:t>
            </a:r>
            <a:br>
              <a:rPr lang="nl-NL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(KU Leuven / Gent) </a:t>
            </a: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nl-B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2400" dirty="0">
                <a:latin typeface="Segoe UI" panose="020B0502040204020203" pitchFamily="34" charset="0"/>
                <a:cs typeface="Segoe UI" panose="020B0502040204020203" pitchFamily="34" charset="0"/>
              </a:rPr>
              <a:t>Gewestplan-vrij Wuustwezel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 afschaffen van de gewestplannen in relatie tot het realiseren van de betonstop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67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6915DD71-5692-48A9-BA54-BF48FA062FAA}"/>
              </a:ext>
            </a:extLst>
          </p:cNvPr>
          <p:cNvSpPr txBox="1">
            <a:spLocks/>
          </p:cNvSpPr>
          <p:nvPr/>
        </p:nvSpPr>
        <p:spPr>
          <a:xfrm>
            <a:off x="5292080" y="842870"/>
            <a:ext cx="33478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417D831D-61D3-4850-AB16-CE03A142B3A3}"/>
              </a:ext>
            </a:extLst>
          </p:cNvPr>
          <p:cNvSpPr txBox="1">
            <a:spLocks/>
          </p:cNvSpPr>
          <p:nvPr/>
        </p:nvSpPr>
        <p:spPr>
          <a:xfrm>
            <a:off x="4860032" y="620688"/>
            <a:ext cx="4021486" cy="4721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endParaRPr lang="nl-BE" sz="4400" dirty="0">
              <a:solidFill>
                <a:srgbClr val="F79646">
                  <a:lumMod val="75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nl-BE" sz="4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Nominatie 2</a:t>
            </a:r>
            <a:b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Tobias Hooftman (Universiteit Gent)</a:t>
            </a:r>
          </a:p>
          <a:p>
            <a:pPr marL="0" indent="0" algn="ctr">
              <a:buNone/>
            </a:pPr>
            <a:endParaRPr lang="nl-BE" sz="2000" dirty="0">
              <a:solidFill>
                <a:srgbClr val="097F9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nl-BE" sz="2400" dirty="0">
                <a:solidFill>
                  <a:srgbClr val="097F9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 weg naar de betonstop:</a:t>
            </a:r>
          </a:p>
          <a:p>
            <a:pPr marL="0" indent="0" algn="ctr">
              <a:buNone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Verkenning doorheen theorie </a:t>
            </a:r>
          </a:p>
          <a:p>
            <a:pPr marL="0" indent="0" algn="ctr">
              <a:buNone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praktijk naar een gemeentelijk </a:t>
            </a:r>
          </a:p>
          <a:p>
            <a:pPr marL="0" indent="0" algn="ctr">
              <a:buNone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actieplan</a:t>
            </a:r>
            <a:endParaRPr lang="nl-BE" sz="1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73BD8C-DF4F-43E8-9405-04F07AA79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6" y="1628800"/>
            <a:ext cx="4044841" cy="28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6915DD71-5692-48A9-BA54-BF48FA062FAA}"/>
              </a:ext>
            </a:extLst>
          </p:cNvPr>
          <p:cNvSpPr txBox="1">
            <a:spLocks/>
          </p:cNvSpPr>
          <p:nvPr/>
        </p:nvSpPr>
        <p:spPr>
          <a:xfrm>
            <a:off x="5382344" y="826022"/>
            <a:ext cx="33478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rgbClr val="097F9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92DA25F-4D42-499E-A561-6389738C7E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" y="1124744"/>
            <a:ext cx="2324445" cy="120769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A71A8A7-72E9-4927-B134-48DD5FC07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90" y="1124744"/>
            <a:ext cx="2230134" cy="118940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FF313CA-1CC3-4C12-9AC9-88018F17DF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" y="2305453"/>
            <a:ext cx="4490333" cy="198504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8FF2A8C-78B7-412A-8467-E49B45B417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4" y="4308790"/>
            <a:ext cx="2020100" cy="1300869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400DDF99-A224-4B44-834C-CE1C7398E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44" y="4308790"/>
            <a:ext cx="2459458" cy="130087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68203B9-2288-42B8-A57D-29BFC44D57D4}"/>
              </a:ext>
            </a:extLst>
          </p:cNvPr>
          <p:cNvSpPr txBox="1"/>
          <p:nvPr/>
        </p:nvSpPr>
        <p:spPr>
          <a:xfrm>
            <a:off x="5580112" y="1196751"/>
            <a:ext cx="2354560" cy="19850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9D8B09F-4D59-478E-B102-C9A1B1C308A3}"/>
              </a:ext>
            </a:extLst>
          </p:cNvPr>
          <p:cNvSpPr txBox="1"/>
          <p:nvPr/>
        </p:nvSpPr>
        <p:spPr>
          <a:xfrm>
            <a:off x="6588224" y="11967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8D01594-3B40-441A-B90B-237EE1D43FCF}"/>
              </a:ext>
            </a:extLst>
          </p:cNvPr>
          <p:cNvSpPr/>
          <p:nvPr/>
        </p:nvSpPr>
        <p:spPr>
          <a:xfrm>
            <a:off x="5226987" y="1225912"/>
            <a:ext cx="3819872" cy="427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4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Nominatie 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Anton De </a:t>
            </a:r>
            <a:r>
              <a:rPr lang="nl-BE" sz="24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Boeck</a:t>
            </a: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b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(KU Leuven/Gent)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nl-BE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Vergroening zonder verdringing: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Lessen uit een vergelijkende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analyse van Park Tour &amp;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Taxis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 28 en Park Spoor Noord</a:t>
            </a:r>
          </a:p>
        </p:txBody>
      </p:sp>
    </p:spTree>
    <p:extLst>
      <p:ext uri="{BB962C8B-B14F-4D97-AF65-F5344CB8AC3E}">
        <p14:creationId xmlns:p14="http://schemas.microsoft.com/office/powerpoint/2010/main" val="206323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6915DD71-5692-48A9-BA54-BF48FA062FAA}"/>
              </a:ext>
            </a:extLst>
          </p:cNvPr>
          <p:cNvSpPr txBox="1">
            <a:spLocks/>
          </p:cNvSpPr>
          <p:nvPr/>
        </p:nvSpPr>
        <p:spPr>
          <a:xfrm>
            <a:off x="5201816" y="818777"/>
            <a:ext cx="33478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/>
          </a:p>
          <a:p>
            <a:br>
              <a:rPr lang="nl-BE" dirty="0"/>
            </a:br>
            <a:endParaRPr lang="nl-BE" dirty="0">
              <a:solidFill>
                <a:srgbClr val="097F9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BE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417D831D-61D3-4850-AB16-CE03A142B3A3}"/>
              </a:ext>
            </a:extLst>
          </p:cNvPr>
          <p:cNvSpPr txBox="1">
            <a:spLocks/>
          </p:cNvSpPr>
          <p:nvPr/>
        </p:nvSpPr>
        <p:spPr>
          <a:xfrm>
            <a:off x="5157388" y="1527747"/>
            <a:ext cx="3528392" cy="910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</a:p>
          <a:p>
            <a:pPr marL="0" indent="0" algn="ctr">
              <a:buNone/>
            </a:pPr>
            <a:endParaRPr lang="nl-BE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CC64EA-919F-417B-B426-48E5B53A6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2" y="418463"/>
            <a:ext cx="2905982" cy="20194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4F5D550-9DAB-424A-86AC-78F35888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2" y="2376831"/>
            <a:ext cx="3028172" cy="210433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D75F2D-8B92-4309-89A9-16176D6D7E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5" y="4481169"/>
            <a:ext cx="2973769" cy="2073152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2015027E-56D4-4303-A52A-904BBF8BC98A}"/>
              </a:ext>
            </a:extLst>
          </p:cNvPr>
          <p:cNvSpPr/>
          <p:nvPr/>
        </p:nvSpPr>
        <p:spPr>
          <a:xfrm>
            <a:off x="4560095" y="1149750"/>
            <a:ext cx="4572000" cy="41805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4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Nominatie 4</a:t>
            </a:r>
            <a:br>
              <a:rPr lang="nl-BE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Liese Loverix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(VUB)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nl-BE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Wie is er bang voor de stad?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Analyse van het politieke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discours over en de argumenten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tegen tramuitbreidingen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drie Vlaamse randgemeenten</a:t>
            </a:r>
          </a:p>
        </p:txBody>
      </p:sp>
    </p:spTree>
    <p:extLst>
      <p:ext uri="{BB962C8B-B14F-4D97-AF65-F5344CB8AC3E}">
        <p14:creationId xmlns:p14="http://schemas.microsoft.com/office/powerpoint/2010/main" val="34161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6915DD71-5692-48A9-BA54-BF48FA062FAA}"/>
              </a:ext>
            </a:extLst>
          </p:cNvPr>
          <p:cNvSpPr txBox="1">
            <a:spLocks/>
          </p:cNvSpPr>
          <p:nvPr/>
        </p:nvSpPr>
        <p:spPr>
          <a:xfrm>
            <a:off x="3131840" y="809852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417D831D-61D3-4850-AB16-CE03A142B3A3}"/>
              </a:ext>
            </a:extLst>
          </p:cNvPr>
          <p:cNvSpPr txBox="1">
            <a:spLocks/>
          </p:cNvSpPr>
          <p:nvPr/>
        </p:nvSpPr>
        <p:spPr>
          <a:xfrm>
            <a:off x="3817640" y="1484784"/>
            <a:ext cx="6400800" cy="132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nl-BE" sz="1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91711A5-F959-4E0E-B745-4690D1122967}"/>
              </a:ext>
            </a:extLst>
          </p:cNvPr>
          <p:cNvSpPr/>
          <p:nvPr/>
        </p:nvSpPr>
        <p:spPr>
          <a:xfrm>
            <a:off x="4572000" y="693364"/>
            <a:ext cx="410995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nl-BE" sz="4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Winnaars</a:t>
            </a:r>
          </a:p>
          <a:p>
            <a:pPr algn="ctr">
              <a:spcAft>
                <a:spcPts val="1200"/>
              </a:spcAft>
            </a:pP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Jelle De Vries &amp; Pierre </a:t>
            </a:r>
            <a:r>
              <a:rPr lang="nl-BE" sz="24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Jadoul</a:t>
            </a: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spcAft>
                <a:spcPts val="1200"/>
              </a:spcAft>
            </a:pP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(KU Leuven)</a:t>
            </a:r>
          </a:p>
          <a:p>
            <a:pPr algn="ctr">
              <a:spcAft>
                <a:spcPts val="1200"/>
              </a:spcAft>
            </a:pPr>
            <a:endParaRPr lang="nl-B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Climate</a:t>
            </a:r>
            <a:r>
              <a:rPr lang="nl-BE" sz="2400" dirty="0">
                <a:latin typeface="Segoe UI" panose="020B0502040204020203" pitchFamily="34" charset="0"/>
                <a:cs typeface="Segoe UI" panose="020B0502040204020203" pitchFamily="34" charset="0"/>
              </a:rPr>
              <a:t> Change in Urban </a:t>
            </a:r>
            <a:r>
              <a:rPr lang="nl-B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Deltas</a:t>
            </a:r>
            <a:r>
              <a:rPr lang="nl-BE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>
              <a:spcAft>
                <a:spcPts val="1200"/>
              </a:spcAft>
            </a:pP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Research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Adaptive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Strategies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Scales</a:t>
            </a:r>
            <a:endParaRPr lang="nl-BE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nl-BE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D652A945-628B-4F98-A898-220424E9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6" y="2318867"/>
            <a:ext cx="2880000" cy="1468128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32BE0296-C2A2-4546-9868-72B19AB89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6" y="109567"/>
            <a:ext cx="2880000" cy="206324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68337AB-C938-4ADA-8EF9-999D3B785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6" y="3952983"/>
            <a:ext cx="2880000" cy="26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93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1">
      <a:dk1>
        <a:srgbClr val="097F9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ctr">
          <a:buNone/>
          <a:defRPr sz="2400" dirty="0">
            <a:solidFill>
              <a:schemeClr val="bg1">
                <a:lumMod val="50000"/>
              </a:schemeClr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163</Words>
  <Application>Microsoft Office PowerPoint</Application>
  <PresentationFormat>Diavoorstelling (4:3)</PresentationFormat>
  <Paragraphs>53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Els Brouwers</dc:creator>
  <cp:lastModifiedBy>Els Brouwers</cp:lastModifiedBy>
  <cp:revision>43</cp:revision>
  <dcterms:created xsi:type="dcterms:W3CDTF">2017-11-14T11:02:46Z</dcterms:created>
  <dcterms:modified xsi:type="dcterms:W3CDTF">2019-11-20T10:21:13Z</dcterms:modified>
</cp:coreProperties>
</file>