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2021-04-03</a:t>
            </a:r>
            <a:r>
              <a:rPr/>
              <a:t> </a:t>
            </a:r>
            <a:r>
              <a:rPr/>
              <a:t>06:14:02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2021-04-03</a:t>
            </a:r>
            <a:r>
              <a:rPr/>
              <a:t> </a:t>
            </a:r>
            <a:r>
              <a:rPr/>
              <a:t>06:14:02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59440.000 2021-04-03 06:00:01
## 1      ETHUSD    ETH     2104.264 2021-04-03 06:00:01
## 2      BTCUSD    BTC    59386.670 2021-04-03 05:00:01
## 3      ETHUSD    ETH     2097.812 2021-04-03 05:00:01
## 4      BTCUSD    BTC    59214.840 2021-04-03 04:00:01
## ...       ...    ...          ...                 ...
## 10445  BTCUSD    BTC    11972.900 2020-08-10 06:03:50
## 10446  BTCUSD    BTC    11985.890 2020-08-10 05:03:48
## 10447  BTCUSD    BTC    11997.470 2020-08-10 04:32:55
## 10448  BTCUSD    BTC    10686.880                 NaT
## 10449  ETHUSD    ETH      357.844                 NaT
## 
## [10450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59440.000  upper 50th percentile of prices
## 1        ETH     2104.264  lower 50th percentile of prices
## 2        BTC    59386.670  upper 50th percentile of prices
## 3        ETH     2097.812  lower 50th percentile of prices
## 4        BTC    59214.840  upper 50th percentile of prices
## ...      ...          ...                              ...
## 10445    BTC    11972.900  upper 50th percentile of prices
## 10446    BTC    11985.890  upper 50th percentile of prices
## 10447    BTC    11997.470  upper 50th percentile of prices
## 10448    BTC    10686.880  upper 50th percentile of prices
## 10449    ETH      357.844  lower 50th percentile of prices
## 
## [10450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2021-04-03T06:14:04Z</dcterms:created>
  <dcterms:modified xsi:type="dcterms:W3CDTF">2021-04-03T06:14:04Z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2021-04-03 06:14:02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2021-04-03 06:14:02</vt:lpwstr>
  </property>
</Properties>
</file>