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2021-04-07</a:t>
            </a:r>
            <a:r>
              <a:rPr/>
              <a:t> </a:t>
            </a:r>
            <a:r>
              <a:rPr/>
              <a:t>06:14:26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2021-04-07</a:t>
            </a:r>
            <a:r>
              <a:rPr/>
              <a:t> </a:t>
            </a:r>
            <a:r>
              <a:rPr/>
              <a:t>06:14:26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2102.043 2021-04-07 06:00:01
## 1      BTCUSD    BTC    58280.490 2021-04-07 06:00:00
## 2      ETHUSD    ETH     2087.308 2021-04-07 05:00:01
## 3      BTCUSD    BTC    57620.900 2021-04-07 05:00:00
## 4      BTCUSD    BTC    57899.190 2021-04-07 04:00:01
## ...       ...    ...          ...                 ...
## 10637  BTCUSD    BTC    11972.900 2020-08-10 06:03:50
## 10638  BTCUSD    BTC    11985.890 2020-08-10 05:03:48
## 10639  BTCUSD    BTC    11997.470 2020-08-10 04:32:55
## 10640  BTCUSD    BTC    10686.880                 NaT
## 10641  ETHUSD    ETH      357.844                 NaT
## 
## [10642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2102.043  lower 50th percentile of prices
## 1        BTC    58280.490  upper 50th percentile of prices
## 2        ETH     2087.308  lower 50th percentile of prices
## 3        BTC    57620.900  upper 50th percentile of prices
## 4        BTC    57899.190  upper 50th percentile of prices
## ...      ...          ...                              ...
## 10637    BTC    11972.900  upper 50th percentile of prices
## 10638    BTC    11985.890  upper 50th percentile of prices
## 10639    BTC    11997.470  upper 50th percentile of prices
## 10640    BTC    10686.880  upper 50th percentile of prices
## 10641    ETH      357.844  lower 50th percentile of prices
## 
## [10642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2021-04-07T06:14:28Z</dcterms:created>
  <dcterms:modified xsi:type="dcterms:W3CDTF">2021-04-07T06:14:28Z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2021-04-07 06:14:26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2021-04-07 06:14:26</vt:lpwstr>
  </property>
</Properties>
</file>