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2021-06-08</a:t>
            </a:r>
            <a:r>
              <a:rPr/>
              <a:t> </a:t>
            </a:r>
            <a:r>
              <a:rPr/>
              <a:t>06:19:42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2021-06-08</a:t>
            </a:r>
            <a:r>
              <a:rPr/>
              <a:t> </a:t>
            </a:r>
            <a:r>
              <a:rPr/>
              <a:t>06:19:42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2504.143 2021-06-08 06:00:01
## 1      BTCUSD    BTC    32882.810 2021-06-08 06:00:00
## 2      ETHUSD    ETH     2498.998 2021-06-08 05:00:01
## 3      BTCUSD    BTC    32832.200 2021-06-08 05:00:00
## 4      BTCUSD    BTC    32816.720 2021-06-08 04:00:01
## ...       ...    ...          ...                 ...
## 13607  BTCUSD    BTC    11972.900 2020-08-10 06:03:50
## 13608  BTCUSD    BTC    11985.890 2020-08-10 05:03:48
## 13609  BTCUSD    BTC    11997.470 2020-08-10 04:32:55
## 13610  BTCUSD    BTC    10686.880                 NaT
## 13611  ETHUSD    ETH      357.844                 NaT
## 
## [13612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2504.143  lower 50th percentile of prices
## 1        BTC    32882.810  upper 50th percentile of prices
## 2        ETH     2498.998  lower 50th percentile of prices
## 3        BTC    32832.200  upper 50th percentile of prices
## 4        BTC    32816.720  upper 50th percentile of prices
## ...      ...          ...                              ...
## 13607    BTC    11972.900  upper 50th percentile of prices
## 13608    BTC    11985.890  upper 50th percentile of prices
## 13609    BTC    11997.470  upper 50th percentile of prices
## 13610    BTC    10686.880  upper 50th percentile of prices
## 13611    ETH      357.844  lower 50th percentile of prices
## 
## [13612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2021-06-08T06:19:45Z</dcterms:created>
  <dcterms:modified xsi:type="dcterms:W3CDTF">2021-06-08T06:19:45Z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2021-06-08 06:19:42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2021-06-08 06:19:42</vt:lpwstr>
  </property>
</Properties>
</file>