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2021-06-12</a:t>
            </a:r>
            <a:r>
              <a:rPr/>
              <a:t> </a:t>
            </a:r>
            <a:r>
              <a:rPr/>
              <a:t>06:13:01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2021-06-12</a:t>
            </a:r>
            <a:r>
              <a:rPr/>
              <a:t> </a:t>
            </a:r>
            <a:r>
              <a:rPr/>
              <a:t>06:13:01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ETHUSD    ETH     2290.217 2021-06-12 06:00:01
## 1      BTCUSD    BTC    35163.470 2021-06-12 06:00:00
## 2      ETHUSD    ETH     2283.783 2021-06-12 05:00:01
## 3      BTCUSD    BTC    35245.970 2021-06-12 05:00:00
## 4      ETHUSD    ETH     2300.108 2021-06-12 04:00:01
## ...       ...    ...          ...                 ...
## 13799  BTCUSD    BTC    11972.900 2020-08-10 06:03:50
## 13800  BTCUSD    BTC    11985.890 2020-08-10 05:03:48
## 13801  BTCUSD    BTC    11997.470 2020-08-10 04:32:55
## 13802  BTCUSD    BTC    10686.880                 NaT
## 13803  ETHUSD    ETH      357.844                 NaT
## 
## [13804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ETH     2290.217  lower 50th percentile of prices
## 1        BTC    35163.470  upper 50th percentile of prices
## 2        ETH     2283.783  lower 50th percentile of prices
## 3        BTC    35245.970  upper 50th percentile of prices
## 4        ETH     2300.108  lower 50th percentile of prices
## ...      ...          ...                              ...
## 13799    BTC    11972.900  upper 50th percentile of prices
## 13800    BTC    11985.890  upper 50th percentile of prices
## 13801    BTC    11997.470  upper 50th percentile of prices
## 13802    BTC    10686.880  upper 50th percentile of prices
## 13803    ETH      357.844  lower 50th percentile of prices
## 
## [13804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2021-06-12T06:13:04Z</dcterms:created>
  <dcterms:modified xsi:type="dcterms:W3CDTF">2021-06-12T06:13:04Z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2021-06-12 06:13:01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2021-06-12 06:13:01</vt:lpwstr>
  </property>
</Properties>
</file>