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2021-07-08</a:t>
            </a:r>
            <a:r>
              <a:rPr/>
              <a:t> </a:t>
            </a:r>
            <a:r>
              <a:rPr/>
              <a:t>06:12:16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2021-07-08</a:t>
            </a:r>
            <a:r>
              <a:rPr/>
              <a:t> </a:t>
            </a:r>
            <a:r>
              <a:rPr/>
              <a:t>06:12:16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BTCUSD    BTC    32872.100 2021-07-08 06:00:01
## 1      ETHUSD    ETH     2213.664 2021-07-08 06:00:01
## 2      BTCUSD    BTC    33296.350 2021-07-08 05:00:01
## 3      ETHUSD    ETH     2241.614 2021-07-08 05:00:01
## 4      ETHUSD    ETH     2254.954 2021-07-08 04:00:01
## ...       ...    ...          ...                 ...
## 15047  BTCUSD    BTC    11972.900 2020-08-10 06:03:50
## 15048  BTCUSD    BTC    11985.890 2020-08-10 05:03:48
## 15049  BTCUSD    BTC    11997.470 2020-08-10 04:32:55
## 15050  BTCUSD    BTC    10686.880                 NaT
## 15051  ETHUSD    ETH      357.844                 NaT
## 
## [15052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BTC    32872.100  upper 50th percentile of prices
## 1        ETH     2213.664  lower 50th percentile of prices
## 2        BTC    33296.350  upper 50th percentile of prices
## 3        ETH     2241.614  lower 50th percentile of prices
## 4        ETH     2254.954  lower 50th percentile of prices
## ...      ...          ...                              ...
## 15047    BTC    11972.900  upper 50th percentile of prices
## 15048    BTC    11985.890  upper 50th percentile of prices
## 15049    BTC    11997.470  upper 50th percentile of prices
## 15050    BTC    10686.880  upper 50th percentile of prices
## 15051    ETH      357.844  lower 50th percentile of prices
## 
## [15052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2021-07-08T06:12:19Z</dcterms:created>
  <dcterms:modified xsi:type="dcterms:W3CDTF">2021-07-08T06:12:19Z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2021-07-08 06:12:16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2021-07-08 06:12:16</vt:lpwstr>
  </property>
</Properties>
</file>