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2022-04-15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2022-04-15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2022-04-15T06:08:53Z</dcterms:created>
  <dcterms:modified xsi:type="dcterms:W3CDTF">2022-04-15T06:08:53Z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2022-04-15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2022-04-15 06:08:41</vt:lpwstr>
  </property>
</Properties>
</file>