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2021-02-21</a:t>
            </a:r>
            <a:r>
              <a:rPr/>
              <a:t> </a:t>
            </a:r>
            <a:r>
              <a:rPr/>
              <a:t>06:27:23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2021-02-21</a:t>
            </a:r>
            <a:r>
              <a:rPr/>
              <a:t> </a:t>
            </a:r>
            <a:r>
              <a:rPr/>
              <a:t>06:27:23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1943.223 2021-02-21 06:00:01
## 1     BTCUSD    BTC    56559.880 2021-02-21 06:00:00
## 2     ETHUSD    ETH     1944.361 2021-02-21 05:00:01
## 3     BTCUSD    BTC    56710.690 2021-02-21 05:00:00
## 4     BTCUSD    BTC    56507.830 2021-02-21 04:00:01
## ...      ...    ...          ...                 ...
## 8481  BTCUSD    BTC    11972.900 2020-08-10 06:03:50
## 8482  BTCUSD    BTC    11985.890 2020-08-10 05:03:48
## 8483  BTCUSD    BTC    11997.470 2020-08-10 04:32:55
## 8484  BTCUSD    BTC    10686.880                 NaT
## 8485  ETHUSD    ETH      357.844                 NaT
## 
## [8486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1943.223  lower 50th percentile of prices
## 1       BTC    56559.880  upper 50th percentile of prices
## 2       ETH     1944.361  lower 50th percentile of prices
## 3       BTC    56710.690  upper 50th percentile of prices
## 4       BTC    56507.830  upper 50th percentile of prices
## ...     ...          ...                              ...
## 8481    BTC    11972.900  upper 50th percentile of prices
## 8482    BTC    11985.890  upper 50th percentile of prices
## 8483    BTC    11997.470  upper 50th percentile of prices
## 8484    BTC    10686.880  upper 50th percentile of prices
## 8485    ETH      357.844  lower 50th percentile of prices
## 
## [8486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2021-02-21T06:27:26Z</dcterms:created>
  <dcterms:modified xsi:type="dcterms:W3CDTF">2021-02-21T06:27:26Z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2021-02-21 06:27:23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2021-02-21 06:27:23</vt:lpwstr>
  </property>
</Properties>
</file>