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2021-01-31</a:t>
            </a:r>
            <a:r>
              <a:rPr/>
              <a:t> </a:t>
            </a:r>
            <a:r>
              <a:rPr/>
              <a:t>06:33:40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2021-01-31</a:t>
            </a:r>
            <a:r>
              <a:rPr/>
              <a:t> </a:t>
            </a:r>
            <a:r>
              <a:rPr/>
              <a:t>06:33:40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1349.388 2021-01-31 06:00:01
## 1     BTCUSD    BTC    33753.880 2021-01-31 06:00:00
## 2     ETHUSD    ETH     1360.523 2021-01-31 05:00:01
## 3     BTCUSD    BTC    34031.990 2021-01-31 05:00:00
## 4     ETHUSD    ETH     1356.258 2021-01-31 04:00:01
## ...      ...    ...          ...                 ...
## 7473  BTCUSD    BTC    11972.900 2020-08-10 06:03:50
## 7474  BTCUSD    BTC    11985.890 2020-08-10 05:03:48
## 7475  BTCUSD    BTC    11997.470 2020-08-10 04:32:55
## 7476  BTCUSD    BTC    10686.880                 NaT
## 7477  ETHUSD    ETH      357.844                 NaT
## 
## [7478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1349.388  lower 50th percentile of prices
## 1       BTC    33753.880  upper 50th percentile of prices
## 2       ETH     1360.523  lower 50th percentile of prices
## 3       BTC    34031.990  upper 50th percentile of prices
## 4       ETH     1356.258  lower 50th percentile of prices
## ...     ...          ...                              ...
## 7473    BTC    11972.900  upper 50th percentile of prices
## 7474    BTC    11985.890  upper 50th percentile of prices
## 7475    BTC    11997.470  upper 50th percentile of prices
## 7476    BTC    10686.880  upper 50th percentile of prices
## 7477    ETH      357.844  lower 50th percentile of prices
## 
## [7478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2021-01-31T06:33:41Z</dcterms:created>
  <dcterms:modified xsi:type="dcterms:W3CDTF">2021-01-31T06:33:41Z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2021-01-31 06:33:40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2021-01-31 06:33:40</vt:lpwstr>
  </property>
</Properties>
</file>