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2024-03-16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2024-03-16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2024-03-16T06:08:23Z</dcterms:created>
  <dcterms:modified xsi:type="dcterms:W3CDTF">2024-03-16T06:08:23Z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2024-03-16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2024-03-16 06:08:17</vt:lpwstr>
  </property>
</Properties>
</file>