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2021-04-09</a:t>
            </a:r>
            <a:r>
              <a:rPr/>
              <a:t> </a:t>
            </a:r>
            <a:r>
              <a:rPr/>
              <a:t>06:15:08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2021-04-09</a:t>
            </a:r>
            <a:r>
              <a:rPr/>
              <a:t> </a:t>
            </a:r>
            <a:r>
              <a:rPr/>
              <a:t>06:15:08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BTCUSD    BTC    57960.010 2021-04-09 06:00:01
## 1      ETHUSD    ETH     2069.008 2021-04-09 06:00:01
## 2      BTCUSD    BTC    58190.010 2021-04-09 05:00:01
## 3      ETHUSD    ETH     2073.089 2021-04-09 05:00:01
## 4      BTCUSD    BTC    57982.410 2021-04-09 04:00:01
## ...       ...    ...          ...                 ...
## 10733  BTCUSD    BTC    11972.900 2020-08-10 06:03:50
## 10734  BTCUSD    BTC    11985.890 2020-08-10 05:03:48
## 10735  BTCUSD    BTC    11997.470 2020-08-10 04:32:55
## 10736  BTCUSD    BTC    10686.880                 NaT
## 10737  ETHUSD    ETH      357.844                 NaT
## 
## [10738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BTC    57960.010  upper 50th percentile of prices
## 1        ETH     2069.008  lower 50th percentile of prices
## 2        BTC    58190.010  upper 50th percentile of prices
## 3        ETH     2073.089  lower 50th percentile of prices
## 4        BTC    57982.410  upper 50th percentile of prices
## ...      ...          ...                              ...
## 10733    BTC    11972.900  upper 50th percentile of prices
## 10734    BTC    11985.890  upper 50th percentile of prices
## 10735    BTC    11997.470  upper 50th percentile of prices
## 10736    BTC    10686.880  upper 50th percentile of prices
## 10737    ETH      357.844  lower 50th percentile of prices
## 
## [10738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2021-04-09T06:15:10Z</dcterms:created>
  <dcterms:modified xsi:type="dcterms:W3CDTF">2021-04-09T06:15:10Z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2021-04-09 06:15:08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2021-04-09 06:15:08</vt:lpwstr>
  </property>
</Properties>
</file>