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2021-06-01</a:t>
            </a:r>
            <a:r>
              <a:rPr/>
              <a:t> </a:t>
            </a:r>
            <a:r>
              <a:rPr/>
              <a:t>06:57:26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2021-06-01</a:t>
            </a:r>
            <a:r>
              <a:rPr/>
              <a:t> </a:t>
            </a:r>
            <a:r>
              <a:rPr/>
              <a:t>06:57:26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2696.780 2021-06-01 06:00:01
## 1      BTCUSD    BTC    37251.650 2021-06-01 06:00:00
## 2      ETHUSD    ETH     2636.479 2021-06-01 05:00:01
## 3      BTCUSD    BTC    36756.280 2021-06-01 05:00:00
## 4      ETHUSD    ETH     2629.465 2021-06-01 04:00:01
## ...       ...    ...          ...                 ...
## 13271  BTCUSD    BTC    11972.900 2020-08-10 06:03:50
## 13272  BTCUSD    BTC    11985.890 2020-08-10 05:03:48
## 13273  BTCUSD    BTC    11997.470 2020-08-10 04:32:55
## 13274  BTCUSD    BTC    10686.880                 NaT
## 13275  ETHUSD    ETH      357.844                 NaT
## 
## [13276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2696.780  lower 50th percentile of prices
## 1        BTC    37251.650  upper 50th percentile of prices
## 2        ETH     2636.479  lower 50th percentile of prices
## 3        BTC    36756.280  upper 50th percentile of prices
## 4        ETH     2629.465  lower 50th percentile of prices
## ...      ...          ...                              ...
## 13271    BTC    11972.900  upper 50th percentile of prices
## 13272    BTC    11985.890  upper 50th percentile of prices
## 13273    BTC    11997.470  upper 50th percentile of prices
## 13274    BTC    10686.880  upper 50th percentile of prices
## 13275    ETH      357.844  lower 50th percentile of prices
## 
## [13276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2021-06-01T06:57:29Z</dcterms:created>
  <dcterms:modified xsi:type="dcterms:W3CDTF">2021-06-01T06:57:29Z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2021-06-01 06:57:26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2021-06-01 06:57:26</vt:lpwstr>
  </property>
</Properties>
</file>