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2021-03-18</a:t>
            </a:r>
            <a:r>
              <a:rPr/>
              <a:t> </a:t>
            </a:r>
            <a:r>
              <a:rPr/>
              <a:t>06:32:06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2021-03-18</a:t>
            </a:r>
            <a:r>
              <a:rPr/>
              <a:t> </a:t>
            </a:r>
            <a:r>
              <a:rPr/>
              <a:t>06:32:06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1829.565 2021-03-18 06:00:01
## 1     BTCUSD    BTC    58974.060 2021-03-18 06:00:00
## 2     ETHUSD    ETH     1829.165 2021-03-18 05:00:01
## 3     BTCUSD    BTC    58787.430 2021-03-18 05:00:00
## 4     ETHUSD    ETH     1832.449 2021-03-18 04:00:01
## ...      ...    ...          ...                 ...
## 9679  BTCUSD    BTC    11972.900 2020-08-10 06:03:50
## 9680  BTCUSD    BTC    11985.890 2020-08-10 05:03:48
## 9681  BTCUSD    BTC    11997.470 2020-08-10 04:32:55
## 9682  BTCUSD    BTC    10686.880                 NaT
## 9683  ETHUSD    ETH      357.844                 NaT
## 
## [9684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1829.565  lower 50th percentile of prices
## 1       BTC    58974.060  upper 50th percentile of prices
## 2       ETH     1829.165  lower 50th percentile of prices
## 3       BTC    58787.430  upper 50th percentile of prices
## 4       ETH     1832.449  lower 50th percentile of prices
## ...     ...          ...                              ...
## 9679    BTC    11972.900  upper 50th percentile of prices
## 9680    BTC    11985.890  upper 50th percentile of prices
## 9681    BTC    11997.470  upper 50th percentile of prices
## 9682    BTC    10686.880  upper 50th percentile of prices
## 9683    ETH      357.844  lower 50th percentile of prices
## 
## [9684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2021-03-18T06:32:08Z</dcterms:created>
  <dcterms:modified xsi:type="dcterms:W3CDTF">2021-03-18T06:32:08Z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2021-03-18 06:32:06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2021-03-18 06:32:06</vt:lpwstr>
  </property>
</Properties>
</file>