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2021-02-16</a:t>
            </a:r>
            <a:r>
              <a:rPr/>
              <a:t> </a:t>
            </a:r>
            <a:r>
              <a:rPr/>
              <a:t>06:30:08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2021-02-16</a:t>
            </a:r>
            <a:r>
              <a:rPr/>
              <a:t> </a:t>
            </a:r>
            <a:r>
              <a:rPr/>
              <a:t>06:30:08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1808.255 2021-02-16 06:00:01
## 1     BTCUSD    BTC    49188.800 2021-02-16 06:00:00
## 2     ETHUSD    ETH     1812.365 2021-02-16 05:00:01
## 3     BTCUSD    BTC    49344.590 2021-02-16 05:00:00
## 4     BTCUSD    BTC    49612.760 2021-02-16 04:00:01
## ...      ...    ...          ...                 ...
## 8241  BTCUSD    BTC    11972.900 2020-08-10 06:03:50
## 8242  BTCUSD    BTC    11985.890 2020-08-10 05:03:48
## 8243  BTCUSD    BTC    11997.470 2020-08-10 04:32:55
## 8244  BTCUSD    BTC    10686.880                 NaT
## 8245  ETHUSD    ETH      357.844                 NaT
## 
## [8246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1808.255  lower 50th percentile of prices
## 1       BTC    49188.800  upper 50th percentile of prices
## 2       ETH     1812.365  lower 50th percentile of prices
## 3       BTC    49344.590  upper 50th percentile of prices
## 4       BTC    49612.760  upper 50th percentile of prices
## ...     ...          ...                              ...
## 8241    BTC    11972.900  upper 50th percentile of prices
## 8242    BTC    11985.890  upper 50th percentile of prices
## 8243    BTC    11997.470  upper 50th percentile of prices
## 8244    BTC    10686.880  upper 50th percentile of prices
## 8245    ETH      357.844  lower 50th percentile of prices
## 
## [8246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2021-02-16T06:30:09Z</dcterms:created>
  <dcterms:modified xsi:type="dcterms:W3CDTF">2021-02-16T06:30:09Z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2021-02-16 06:30:08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2021-02-16 06:30:08</vt:lpwstr>
  </property>
</Properties>
</file>