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2021-01-04</a:t>
            </a:r>
            <a:r>
              <a:rPr/>
              <a:t> </a:t>
            </a:r>
            <a:r>
              <a:rPr/>
              <a:t>06:32:17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2021-01-04</a:t>
            </a:r>
            <a:r>
              <a:rPr/>
              <a:t> </a:t>
            </a:r>
            <a:r>
              <a:rPr/>
              <a:t>06:32:17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1080.558 2021-01-04 06:00:01
## 1     BTCUSD    BTC    32810.260 2021-01-04 06:00:00
## 2     BTCUSD    BTC    33263.560 2021-01-04 05:00:01
## 3     ETHUSD    ETH     1025.193 2021-01-04 05:00:01
## 4     BTCUSD    BTC    33491.700 2021-01-04 04:00:01
## ...      ...    ...          ...                 ...
## 6177  BTCUSD    BTC    11972.900 2020-08-10 06:03:50
## 6178  BTCUSD    BTC    11985.890 2020-08-10 05:03:48
## 6179  BTCUSD    BTC    11997.470 2020-08-10 04:32:55
## 6180  BTCUSD    BTC    10686.880                 NaT
## 6181  ETHUSD    ETH      357.844                 NaT
## 
## [6182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1080.558  lower 50th percentile of prices
## 1       BTC    32810.260  upper 50th percentile of prices
## 2       BTC    33263.560  upper 50th percentile of prices
## 3       ETH     1025.193  lower 50th percentile of prices
## 4       BTC    33491.700  upper 50th percentile of prices
## ...     ...          ...                              ...
## 6177    BTC    11972.900  upper 50th percentile of prices
## 6178    BTC    11985.890  upper 50th percentile of prices
## 6179    BTC    11997.470  upper 50th percentile of prices
## 6180    BTC    10686.880  upper 50th percentile of prices
## 6181    ETH      357.844  lower 50th percentile of prices
## 
## [6182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2021-01-04T06:32:18Z</dcterms:created>
  <dcterms:modified xsi:type="dcterms:W3CDTF">2021-01-04T06:32:18Z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2021-01-04 06:32:17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2021-01-04 06:32:17</vt:lpwstr>
  </property>
</Properties>
</file>