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2021-07-01</a:t>
            </a:r>
            <a:r>
              <a:rPr/>
              <a:t> </a:t>
            </a:r>
            <a:r>
              <a:rPr/>
              <a:t>06:13:09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2021-07-01</a:t>
            </a:r>
            <a:r>
              <a:rPr/>
              <a:t> </a:t>
            </a:r>
            <a:r>
              <a:rPr/>
              <a:t>06:13:09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2216.146 2021-07-01 06:00:01
## 1      BTCUSD    BTC    34335.630 2021-07-01 06:00:00
## 2      ETHUSD    ETH     2209.507 2021-07-01 05:00:01
## 3      BTCUSD    BTC    34337.530 2021-07-01 05:00:00
## 4      ETHUSD    ETH     2185.553 2021-07-01 04:00:01
## ...       ...    ...          ...                 ...
## 14711  BTCUSD    BTC    11972.900 2020-08-10 06:03:50
## 14712  BTCUSD    BTC    11985.890 2020-08-10 05:03:48
## 14713  BTCUSD    BTC    11997.470 2020-08-10 04:32:55
## 14714  BTCUSD    BTC    10686.880                 NaT
## 14715  ETHUSD    ETH      357.844                 NaT
## 
## [14716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2216.146  lower 50th percentile of prices
## 1        BTC    34335.630  upper 50th percentile of prices
## 2        ETH     2209.507  lower 50th percentile of prices
## 3        BTC    34337.530  upper 50th percentile of prices
## 4        ETH     2185.553  lower 50th percentile of prices
## ...      ...          ...                              ...
## 14711    BTC    11972.900  upper 50th percentile of prices
## 14712    BTC    11985.890  upper 50th percentile of prices
## 14713    BTC    11997.470  upper 50th percentile of prices
## 14714    BTC    10686.880  upper 50th percentile of prices
## 14715    ETH      357.844  lower 50th percentile of prices
## 
## [14716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2021-07-01T06:13:12Z</dcterms:created>
  <dcterms:modified xsi:type="dcterms:W3CDTF">2021-07-01T06:13:12Z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2021-07-01 06:13:09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2021-07-01 06:13:09</vt:lpwstr>
  </property>
</Properties>
</file>