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2021-06-09</a:t>
            </a:r>
            <a:r>
              <a:rPr/>
              <a:t> </a:t>
            </a:r>
            <a:r>
              <a:rPr/>
              <a:t>06:17:17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2021-06-09</a:t>
            </a:r>
            <a:r>
              <a:rPr/>
              <a:t> </a:t>
            </a:r>
            <a:r>
              <a:rPr/>
              <a:t>06:17:17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2476.105 2021-06-09 06:00:01
## 1      BTCUSD    BTC    33504.690 2021-06-09 06:00:00
## 2      ETHUSD    ETH     2457.517 2021-06-09 05:00:01
## 3      BTCUSD    BTC    32993.900 2021-06-09 05:00:00
## 4      ETHUSD    ETH     2455.048 2021-06-09 04:00:01
## ...       ...    ...          ...                 ...
## 13655  BTCUSD    BTC    11972.900 2020-08-10 06:03:50
## 13656  BTCUSD    BTC    11985.890 2020-08-10 05:03:48
## 13657  BTCUSD    BTC    11997.470 2020-08-10 04:32:55
## 13658  BTCUSD    BTC    10686.880                 NaT
## 13659  ETHUSD    ETH      357.844                 NaT
## 
## [13660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2476.105  lower 50th percentile of prices
## 1        BTC    33504.690  upper 50th percentile of prices
## 2        ETH     2457.517  lower 50th percentile of prices
## 3        BTC    32993.900  upper 50th percentile of prices
## 4        ETH     2455.048  lower 50th percentile of prices
## ...      ...          ...                              ...
## 13655    BTC    11972.900  upper 50th percentile of prices
## 13656    BTC    11985.890  upper 50th percentile of prices
## 13657    BTC    11997.470  upper 50th percentile of prices
## 13658    BTC    10686.880  upper 50th percentile of prices
## 13659    ETH      357.844  lower 50th percentile of prices
## 
## [13660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2021-06-09T06:17:20Z</dcterms:created>
  <dcterms:modified xsi:type="dcterms:W3CDTF">2021-06-09T06:17:20Z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2021-06-09 06:17:17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2021-06-09 06:17:17</vt:lpwstr>
  </property>
</Properties>
</file>