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2021-03-12</a:t>
            </a:r>
            <a:r>
              <a:rPr/>
              <a:t> </a:t>
            </a:r>
            <a:r>
              <a:rPr/>
              <a:t>06:31:36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2021-03-12</a:t>
            </a:r>
            <a:r>
              <a:rPr/>
              <a:t> </a:t>
            </a:r>
            <a:r>
              <a:rPr/>
              <a:t>06:31:36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1809.984 2021-03-12 06:00:01
## 1     BTCUSD    BTC    57144.200 2021-03-12 06:00:00
## 2     BTCUSD    BTC    56691.070 2021-03-12 05:00:01
## 3     ETHUSD    ETH     1804.051 2021-03-12 05:00:01
## 4     ETHUSD    ETH     1817.502 2021-03-12 04:00:01
## ...      ...    ...          ...                 ...
## 9391  BTCUSD    BTC    11972.900 2020-08-10 06:03:50
## 9392  BTCUSD    BTC    11985.890 2020-08-10 05:03:48
## 9393  BTCUSD    BTC    11997.470 2020-08-10 04:32:55
## 9394  BTCUSD    BTC    10686.880                 NaT
## 9395  ETHUSD    ETH      357.844                 NaT
## 
## [9396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1809.984  lower 50th percentile of prices
## 1       BTC    57144.200  upper 50th percentile of prices
## 2       BTC    56691.070  upper 50th percentile of prices
## 3       ETH     1804.051  lower 50th percentile of prices
## 4       ETH     1817.502  lower 50th percentile of prices
## ...     ...          ...                              ...
## 9391    BTC    11972.900  upper 50th percentile of prices
## 9392    BTC    11985.890  upper 50th percentile of prices
## 9393    BTC    11997.470  upper 50th percentile of prices
## 9394    BTC    10686.880  upper 50th percentile of prices
## 9395    ETH      357.844  lower 50th percentile of prices
## 
## [9396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2021-03-12T06:31:38Z</dcterms:created>
  <dcterms:modified xsi:type="dcterms:W3CDTF">2021-03-12T06:31:38Z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2021-03-12 06:31:36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2021-03-12 06:31:36</vt:lpwstr>
  </property>
</Properties>
</file>