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2020-12-31</a:t>
            </a:r>
            <a:r>
              <a:rPr/>
              <a:t> </a:t>
            </a:r>
            <a:r>
              <a:rPr/>
              <a:t>06:33:27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2020-12-31</a:t>
            </a:r>
            <a:r>
              <a:rPr/>
              <a:t> </a:t>
            </a:r>
            <a:r>
              <a:rPr/>
              <a:t>06:33:27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28969.180 2020-12-31 06:00:01
## 1     ETHUSD    ETH      741.067 2020-12-31 06:00:01
## 2     BTCUSD    BTC    29024.380 2020-12-31 05:00:01
## 3     ETHUSD    ETH      742.639 2020-12-31 05:00:01
## 4     BTCUSD    BTC    29025.750 2020-12-31 04:00:01
## ...      ...    ...          ...                 ...
## 5985  BTCUSD    BTC    11972.900 2020-08-10 06:03:50
## 5986  BTCUSD    BTC    11985.890 2020-08-10 05:03:48
## 5987  BTCUSD    BTC    11997.470 2020-08-10 04:32:55
## 5988  BTCUSD    BTC    10686.880                 NaT
## 5989  ETHUSD    ETH      357.844                 NaT
## 
## [5990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28969.180  upper 50th percentile of prices
## 1       ETH      741.067  lower 50th percentile of prices
## 2       BTC    29024.380  upper 50th percentile of prices
## 3       ETH      742.639  lower 50th percentile of prices
## 4       BTC    29025.750  upper 50th percentile of prices
## ...     ...          ...                              ...
## 5985    BTC    11972.900  upper 50th percentile of prices
## 5986    BTC    11985.890  upper 50th percentile of prices
## 5987    BTC    11997.470  upper 50th percentile of prices
## 5988    BTC    10686.880  upper 50th percentile of prices
## 5989    ETH      357.844  lower 50th percentile of prices
## 
## [5990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2020-12-31T06:33:29Z</dcterms:created>
  <dcterms:modified xsi:type="dcterms:W3CDTF">2020-12-31T06:33:29Z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2020-12-31 06:33:27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2020-12-31 06:33:27</vt:lpwstr>
  </property>
</Properties>
</file>