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2021-04-28</a:t>
            </a:r>
            <a:r>
              <a:rPr/>
              <a:t> </a:t>
            </a:r>
            <a:r>
              <a:rPr/>
              <a:t>06:13:15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2021-04-28</a:t>
            </a:r>
            <a:r>
              <a:rPr/>
              <a:t> </a:t>
            </a:r>
            <a:r>
              <a:rPr/>
              <a:t>06:13:15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2616.581 2021-04-28 06:00:01
## 1      BTCUSD    BTC    54594.920 2021-04-28 06:00:00
## 2      ETHUSD    ETH     2630.857 2021-04-28 05:00:01
## 3      BTCUSD    BTC    54826.250 2021-04-28 05:00:00
## 4      ETHUSD    ETH     2628.248 2021-04-28 04:00:01
## ...       ...    ...          ...                 ...
## 11643  BTCUSD    BTC    11972.900 2020-08-10 06:03:50
## 11644  BTCUSD    BTC    11985.890 2020-08-10 05:03:48
## 11645  BTCUSD    BTC    11997.470 2020-08-10 04:32:55
## 11646  BTCUSD    BTC    10686.880                 NaT
## 11647  ETHUSD    ETH      357.844                 NaT
## 
## [11648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2616.581  lower 50th percentile of prices
## 1        BTC    54594.920  upper 50th percentile of prices
## 2        ETH     2630.857  lower 50th percentile of prices
## 3        BTC    54826.250  upper 50th percentile of prices
## 4        ETH     2628.248  lower 50th percentile of prices
## ...      ...          ...                              ...
## 11643    BTC    11972.900  upper 50th percentile of prices
## 11644    BTC    11985.890  upper 50th percentile of prices
## 11645    BTC    11997.470  upper 50th percentile of prices
## 11646    BTC    10686.880  upper 50th percentile of prices
## 11647    ETH      357.844  lower 50th percentile of prices
## 
## [11648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2021-04-28T06:13:17Z</dcterms:created>
  <dcterms:modified xsi:type="dcterms:W3CDTF">2021-04-28T06:13:17Z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2021-04-28 06:13:15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2021-04-28 06:13:15</vt:lpwstr>
  </property>
</Properties>
</file>