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2021-06-05</a:t>
            </a:r>
            <a:r>
              <a:rPr/>
              <a:t> </a:t>
            </a:r>
            <a:r>
              <a:rPr/>
              <a:t>06:32:40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2021-06-05</a:t>
            </a:r>
            <a:r>
              <a:rPr/>
              <a:t> </a:t>
            </a:r>
            <a:r>
              <a:rPr/>
              <a:t>06:32:40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BTCUSD    BTC    37609.020 2021-06-05 06:00:01
## 1      ETHUSD    ETH     2773.152 2021-06-05 06:00:01
## 2      ETHUSD    ETH     2784.502 2021-06-05 05:00:01
## 3      BTCUSD    BTC    37675.830 2021-06-05 05:00:00
## 4      ETHUSD    ETH     2764.142 2021-06-05 04:00:01
## ...       ...    ...          ...                 ...
## 13463  BTCUSD    BTC    11972.900 2020-08-10 06:03:50
## 13464  BTCUSD    BTC    11985.890 2020-08-10 05:03:48
## 13465  BTCUSD    BTC    11997.470 2020-08-10 04:32:55
## 13466  BTCUSD    BTC    10686.880                 NaT
## 13467  ETHUSD    ETH      357.844                 NaT
## 
## [13468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BTC    37609.020  upper 50th percentile of prices
## 1        ETH     2773.152  lower 50th percentile of prices
## 2        ETH     2784.502  lower 50th percentile of prices
## 3        BTC    37675.830  upper 50th percentile of prices
## 4        ETH     2764.142  lower 50th percentile of prices
## ...      ...          ...                              ...
## 13463    BTC    11972.900  upper 50th percentile of prices
## 13464    BTC    11985.890  upper 50th percentile of prices
## 13465    BTC    11997.470  upper 50th percentile of prices
## 13466    BTC    10686.880  upper 50th percentile of prices
## 13467    ETH      357.844  lower 50th percentile of prices
## 
## [13468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2021-06-05T06:32:42Z</dcterms:created>
  <dcterms:modified xsi:type="dcterms:W3CDTF">2021-06-05T06:32:42Z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2021-06-05 06:32:40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2021-06-05 06:32:40</vt:lpwstr>
  </property>
</Properties>
</file>