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2021-07-05</a:t>
            </a:r>
            <a:r>
              <a:rPr/>
              <a:t> </a:t>
            </a:r>
            <a:r>
              <a:rPr/>
              <a:t>06:13:18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2021-07-05</a:t>
            </a:r>
            <a:r>
              <a:rPr/>
              <a:t> </a:t>
            </a:r>
            <a:r>
              <a:rPr/>
              <a:t>06:13:18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2274.186 2021-07-05 06:00:01
## 1      BTCUSD    BTC    34346.060 2021-07-05 06:00:00
## 2      BTCUSD    BTC    34203.180 2021-07-05 05:00:01
## 3      ETHUSD    ETH     2264.684 2021-07-05 05:00:01
## 4      BTCUSD    BTC    34343.410 2021-07-05 04:00:01
## ...       ...    ...          ...                 ...
## 14903  BTCUSD    BTC    11972.900 2020-08-10 06:03:50
## 14904  BTCUSD    BTC    11985.890 2020-08-10 05:03:48
## 14905  BTCUSD    BTC    11997.470 2020-08-10 04:32:55
## 14906  BTCUSD    BTC    10686.880                 NaT
## 14907  ETHUSD    ETH      357.844                 NaT
## 
## [14908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2274.186  lower 50th percentile of prices
## 1        BTC    34346.060  upper 50th percentile of prices
## 2        BTC    34203.180  upper 50th percentile of prices
## 3        ETH     2264.684  lower 50th percentile of prices
## 4        BTC    34343.410  upper 50th percentile of prices
## ...      ...          ...                              ...
## 14903    BTC    11972.900  upper 50th percentile of prices
## 14904    BTC    11985.890  upper 50th percentile of prices
## 14905    BTC    11997.470  upper 50th percentile of prices
## 14906    BTC    10686.880  upper 50th percentile of prices
## 14907    ETH      357.844  lower 50th percentile of prices
## 
## [14908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2021-07-05T06:13:21Z</dcterms:created>
  <dcterms:modified xsi:type="dcterms:W3CDTF">2021-07-05T06:13:21Z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2021-07-05 06:13:18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2021-07-05 06:13:18</vt:lpwstr>
  </property>
</Properties>
</file>