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2021-03-06</a:t>
            </a:r>
            <a:r>
              <a:rPr/>
              <a:t> </a:t>
            </a:r>
            <a:r>
              <a:rPr/>
              <a:t>06:28:00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2021-03-06</a:t>
            </a:r>
            <a:r>
              <a:rPr/>
              <a:t> </a:t>
            </a:r>
            <a:r>
              <a:rPr/>
              <a:t>06:28:00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BTCUSD    BTC    48496.000 2021-03-06 06:00:01
## 1     ETHUSD    ETH     1574.102 2021-03-06 06:00:01
## 2     BTCUSD    BTC    48454.070 2021-03-06 05:00:01
## 3     ETHUSD    ETH     1529.876 2021-03-06 05:00:01
## 4     ETHUSD    ETH     1530.085 2021-03-06 04:00:01
## ...      ...    ...          ...                 ...
## 9105  BTCUSD    BTC    11972.900 2020-08-10 06:03:50
## 9106  BTCUSD    BTC    11985.890 2020-08-10 05:03:48
## 9107  BTCUSD    BTC    11997.470 2020-08-10 04:32:55
## 9108  BTCUSD    BTC    10686.880                 NaT
## 9109  ETHUSD    ETH      357.844                 NaT
## 
## [9110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BTC    48496.000  upper 50th percentile of prices
## 1       ETH     1574.102  lower 50th percentile of prices
## 2       BTC    48454.070  upper 50th percentile of prices
## 3       ETH     1529.876  lower 50th percentile of prices
## 4       ETH     1530.085  lower 50th percentile of prices
## ...     ...          ...                              ...
## 9105    BTC    11972.900  upper 50th percentile of prices
## 9106    BTC    11985.890  upper 50th percentile of prices
## 9107    BTC    11997.470  upper 50th percentile of prices
## 9108    BTC    10686.880  upper 50th percentile of prices
## 9109    ETH      357.844  lower 50th percentile of prices
## 
## [9110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2021-03-06T06:28:02Z</dcterms:created>
  <dcterms:modified xsi:type="dcterms:W3CDTF">2021-03-06T06:28:02Z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2021-03-06 06:28:00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2021-03-06 06:28:00</vt:lpwstr>
  </property>
</Properties>
</file>