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2021-03-13</a:t>
            </a:r>
            <a:r>
              <a:rPr/>
              <a:t> </a:t>
            </a:r>
            <a:r>
              <a:rPr/>
              <a:t>06:30:15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2021-03-13</a:t>
            </a:r>
            <a:r>
              <a:rPr/>
              <a:t> </a:t>
            </a:r>
            <a:r>
              <a:rPr/>
              <a:t>06:30:15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56760.690 2021-03-13 06:00:01
## 1     ETHUSD    ETH     1770.297 2021-03-13 06:00:01
## 2     ETHUSD    ETH     1770.179 2021-03-13 05:00:01
## 3     BTCUSD    BTC    56890.980 2021-03-13 05:00:00
## 4     ETHUSD    ETH     1758.341 2021-03-13 04:00:01
## ...      ...    ...          ...                 ...
## 9439  BTCUSD    BTC    11972.900 2020-08-10 06:03:50
## 9440  BTCUSD    BTC    11985.890 2020-08-10 05:03:48
## 9441  BTCUSD    BTC    11997.470 2020-08-10 04:32:55
## 9442  BTCUSD    BTC    10686.880                 NaT
## 9443  ETHUSD    ETH      357.844                 NaT
## 
## [9444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56760.690  upper 50th percentile of prices
## 1       ETH     1770.297  lower 50th percentile of prices
## 2       ETH     1770.179  lower 50th percentile of prices
## 3       BTC    56890.980  upper 50th percentile of prices
## 4       ETH     1758.341  lower 50th percentile of prices
## ...     ...          ...                              ...
## 9439    BTC    11972.900  upper 50th percentile of prices
## 9440    BTC    11985.890  upper 50th percentile of prices
## 9441    BTC    11997.470  upper 50th percentile of prices
## 9442    BTC    10686.880  upper 50th percentile of prices
## 9443    ETH      357.844  lower 50th percentile of prices
## 
## [9444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2021-03-13T06:30:17Z</dcterms:created>
  <dcterms:modified xsi:type="dcterms:W3CDTF">2021-03-13T06:30:17Z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2021-03-13 06:30:15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2021-03-13 06:30:15</vt:lpwstr>
  </property>
</Properties>
</file>