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2021-02-17</a:t>
            </a:r>
            <a:r>
              <a:rPr/>
              <a:t> </a:t>
            </a:r>
            <a:r>
              <a:rPr/>
              <a:t>06:26:28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2021-02-17</a:t>
            </a:r>
            <a:r>
              <a:rPr/>
              <a:t> </a:t>
            </a:r>
            <a:r>
              <a:rPr/>
              <a:t>06:26:28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1745.222 2021-02-17 06:00:01
## 1     BTCUSD    BTC    49709.120 2021-02-17 06:00:00
## 2     ETHUSD    ETH     1737.436 2021-02-17 05:00:01
## 3     BTCUSD    BTC    49356.460 2021-02-17 05:00:00
## 4     ETHUSD    ETH     1753.316 2021-02-17 04:00:01
## ...      ...    ...          ...                 ...
## 8289  BTCUSD    BTC    11972.900 2020-08-10 06:03:50
## 8290  BTCUSD    BTC    11985.890 2020-08-10 05:03:48
## 8291  BTCUSD    BTC    11997.470 2020-08-10 04:32:55
## 8292  BTCUSD    BTC    10686.880                 NaT
## 8293  ETHUSD    ETH      357.844                 NaT
## 
## [8294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1745.222  lower 50th percentile of prices
## 1       BTC    49709.120  upper 50th percentile of prices
## 2       ETH     1737.436  lower 50th percentile of prices
## 3       BTC    49356.460  upper 50th percentile of prices
## 4       ETH     1753.316  lower 50th percentile of prices
## ...     ...          ...                              ...
## 8289    BTC    11972.900  upper 50th percentile of prices
## 8290    BTC    11985.890  upper 50th percentile of prices
## 8291    BTC    11997.470  upper 50th percentile of prices
## 8292    BTC    10686.880  upper 50th percentile of prices
## 8293    ETH      357.844  lower 50th percentile of prices
## 
## [8294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2021-02-17T06:26:30Z</dcterms:created>
  <dcterms:modified xsi:type="dcterms:W3CDTF">2021-02-17T06:26:30Z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2021-02-17 06:26:28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2021-02-17 06:26:28</vt:lpwstr>
  </property>
</Properties>
</file>