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2020-12-16</a:t>
            </a:r>
            <a:r>
              <a:rPr/>
              <a:t> </a:t>
            </a:r>
            <a:r>
              <a:rPr/>
              <a:t>04:22:51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2020-12-16</a:t>
            </a:r>
            <a:r>
              <a:rPr/>
              <a:t> </a:t>
            </a:r>
            <a:r>
              <a:rPr/>
              <a:t>04:22:51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583.142 2020-12-16 04:00:01
## 1     BTCUSD    BTC    19346.120 2020-12-16 04:00:00
## 2     ETHUSD    ETH      585.586 2020-12-16 03:00:01
## 3     BTCUSD    BTC    19440.030 2020-12-16 03:00:00
## 4     ETHUSD    ETH      585.131 2020-12-16 02:00:01
## ...      ...    ...          ...                 ...
## 5261  BTCUSD    BTC    11972.900 2020-08-10 06:03:50
## 5262  BTCUSD    BTC    11985.890 2020-08-10 05:03:48
## 5263  BTCUSD    BTC    11997.470 2020-08-10 04:32:55
## 5264  BTCUSD    BTC    10686.880                 NaT
## 5265  ETHUSD    ETH      357.844                 NaT
## 
## [5266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583.142  lower 50th percentile of prices
## 1       BTC    19346.120  upper 50th percentile of prices
## 2       ETH      585.586  lower 50th percentile of prices
## 3       BTC    19440.030  upper 50th percentile of prices
## 4       ETH      585.131  lower 50th percentile of prices
## ...     ...          ...                              ...
## 5261    BTC    11972.900  upper 50th percentile of prices
## 5262    BTC    11985.890  upper 50th percentile of prices
## 5263    BTC    11997.470  upper 50th percentile of prices
## 5264    BTC    10686.880  upper 50th percentile of prices
## 5265    ETH      357.844  lower 50th percentile of prices
## 
## [5266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2020-12-16T04:22:53Z</dcterms:created>
  <dcterms:modified xsi:type="dcterms:W3CDTF">2020-12-16T04:22:53Z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2020-12-16 04:22:51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2020-12-16 04:22:51</vt:lpwstr>
  </property>
</Properties>
</file>