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2021-07-10</a:t>
            </a:r>
            <a:r>
              <a:rPr/>
              <a:t> </a:t>
            </a:r>
            <a:r>
              <a:rPr/>
              <a:t>06:12:28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2021-07-10</a:t>
            </a:r>
            <a:r>
              <a:rPr/>
              <a:t> </a:t>
            </a:r>
            <a:r>
              <a:rPr/>
              <a:t>06:12:28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2114.555 2021-07-10 06:00:01
## 1      BTCUSD    BTC    33653.860 2021-07-10 06:00:00
## 2      BTCUSD    BTC    33651.580 2021-07-10 05:00:01
## 3      ETHUSD    ETH     2107.891 2021-07-10 05:00:01
## 4      ETHUSD    ETH     2132.825 2021-07-10 04:00:01
## ...       ...    ...          ...                 ...
## 15101  BTCUSD    BTC    11372.920 2020-08-12 00:03:55
## 15102  BTCUSD    BTC    11868.320 2020-08-11 03:03:52
## 15103  BTCUSD    BTC    11900.900 2020-08-11 02:03:53
## 15104  BTCUSD    BTC    11863.170 2020-08-11 01:03:53
## 15105  BTCUSD    BTC    11906.130 2020-08-11 00:03:49
## 
## [15106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2114.555  lower 50th percentile of prices
## 1        BTC    33653.860  upper 50th percentile of prices
## 2        BTC    33651.580  upper 50th percentile of prices
## 3        ETH     2107.891  lower 50th percentile of prices
## 4        ETH     2132.825  lower 50th percentile of prices
## ...      ...          ...                              ...
## 15101    BTC    11372.920  upper 50th percentile of prices
## 15102    BTC    11868.320  upper 50th percentile of prices
## 15103    BTC    11900.900  upper 50th percentile of prices
## 15104    BTC    11863.170  upper 50th percentile of prices
## 15105    BTC    11906.130  upper 50th percentile of prices
## 
## [15106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2021-07-10T06:12:34Z</dcterms:created>
  <dcterms:modified xsi:type="dcterms:W3CDTF">2021-07-10T06:12:34Z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2021-07-10 06:12:28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2021-07-10 06:12:28</vt:lpwstr>
  </property>
</Properties>
</file>