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2021-01-22</a:t>
            </a:r>
            <a:r>
              <a:rPr/>
              <a:t> </a:t>
            </a:r>
            <a:r>
              <a:rPr/>
              <a:t>06:55:36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2021-01-22</a:t>
            </a:r>
            <a:r>
              <a:rPr/>
              <a:t> </a:t>
            </a:r>
            <a:r>
              <a:rPr/>
              <a:t>06:55:36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1172.169 2021-01-22 06:00:01
## 1     BTCUSD    BTC    31808.290 2021-01-22 06:00:00
## 2     ETHUSD    ETH     1157.879 2021-01-22 05:00:01
## 3     BTCUSD    BTC    30926.930 2021-01-22 05:00:00
## 4     ETHUSD    ETH     1159.366 2021-01-22 04:00:01
## ...      ...    ...          ...                 ...
## 7041  BTCUSD    BTC    11972.900 2020-08-10 06:03:50
## 7042  BTCUSD    BTC    11985.890 2020-08-10 05:03:48
## 7043  BTCUSD    BTC    11997.470 2020-08-10 04:32:55
## 7044  BTCUSD    BTC    10686.880                 NaT
## 7045  ETHUSD    ETH      357.844                 NaT
## 
## [7046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1172.169  lower 50th percentile of prices
## 1       BTC    31808.290  upper 50th percentile of prices
## 2       ETH     1157.879  lower 50th percentile of prices
## 3       BTC    30926.930  upper 50th percentile of prices
## 4       ETH     1159.366  lower 50th percentile of prices
## ...     ...          ...                              ...
## 7041    BTC    11972.900  upper 50th percentile of prices
## 7042    BTC    11985.890  upper 50th percentile of prices
## 7043    BTC    11997.470  upper 50th percentile of prices
## 7044    BTC    10686.880  upper 50th percentile of prices
## 7045    ETH      357.844  lower 50th percentile of prices
## 
## [7046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2021-01-22T06:55:38Z</dcterms:created>
  <dcterms:modified xsi:type="dcterms:W3CDTF">2021-01-22T06:55:38Z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2021-01-22 06:55:36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2021-01-22 06:55:36</vt:lpwstr>
  </property>
</Properties>
</file>