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2024-12-30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2024-12-30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2024-12-30T06:12:12Z</dcterms:created>
  <dcterms:modified xsi:type="dcterms:W3CDTF">2024-12-30T06:12:12Z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2024-12-30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2024-12-30 06:12:05</vt:lpwstr>
  </property>
</Properties>
</file>