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2021-06-17</a:t>
            </a:r>
            <a:r>
              <a:rPr/>
              <a:t> </a:t>
            </a:r>
            <a:r>
              <a:rPr/>
              <a:t>06:12:41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2021-06-17</a:t>
            </a:r>
            <a:r>
              <a:rPr/>
              <a:t> </a:t>
            </a:r>
            <a:r>
              <a:rPr/>
              <a:t>06:12:41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2416.386 2021-06-17 06:00:01
## 1      BTCUSD    BTC    38720.640 2021-06-17 06:00:00
## 2      ETHUSD    ETH     2426.388 2021-06-17 05:00:01
## 3      BTCUSD    BTC    38813.230 2021-06-17 05:00:00
## 4      ETHUSD    ETH     2435.985 2021-06-17 04:00:01
## ...       ...    ...          ...                 ...
## 14039  BTCUSD    BTC    11972.900 2020-08-10 06:03:50
## 14040  BTCUSD    BTC    11985.890 2020-08-10 05:03:48
## 14041  BTCUSD    BTC    11997.470 2020-08-10 04:32:55
## 14042  BTCUSD    BTC    10686.880                 NaT
## 14043  ETHUSD    ETH      357.844                 NaT
## 
## [14044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2416.386  lower 50th percentile of prices
## 1        BTC    38720.640  upper 50th percentile of prices
## 2        ETH     2426.388  lower 50th percentile of prices
## 3        BTC    38813.230  upper 50th percentile of prices
## 4        ETH     2435.985  lower 50th percentile of prices
## ...      ...          ...                              ...
## 14039    BTC    11972.900  upper 50th percentile of prices
## 14040    BTC    11985.890  upper 50th percentile of prices
## 14041    BTC    11997.470  upper 50th percentile of prices
## 14042    BTC    10686.880  upper 50th percentile of prices
## 14043    ETH      357.844  lower 50th percentile of prices
## 
## [14044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2021-06-17T06:12:45Z</dcterms:created>
  <dcterms:modified xsi:type="dcterms:W3CDTF">2021-06-17T06:12:45Z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2021-06-17 06:12:41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2021-06-17 06:12:41</vt:lpwstr>
  </property>
</Properties>
</file>