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2020-12-30</a:t>
            </a:r>
            <a:r>
              <a:rPr/>
              <a:t> </a:t>
            </a:r>
            <a:r>
              <a:rPr/>
              <a:t>06:32:45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2020-12-30</a:t>
            </a:r>
            <a:r>
              <a:rPr/>
              <a:t> </a:t>
            </a:r>
            <a:r>
              <a:rPr/>
              <a:t>06:32:45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 730.974 2020-12-30 06:00:01
## 1     BTCUSD    BTC    27997.280 2020-12-30 06:00:00
## 2     BTCUSD    BTC    27900.070 2020-12-30 05:00:01
## 3     ETHUSD    ETH      730.353 2020-12-30 05:00:01
## 4     ETHUSD    ETH      734.020 2020-12-30 04:00:01
## ...      ...    ...          ...                 ...
## 5937  BTCUSD    BTC    11972.900 2020-08-10 06:03:50
## 5938  BTCUSD    BTC    11985.890 2020-08-10 05:03:48
## 5939  BTCUSD    BTC    11997.470 2020-08-10 04:32:55
## 5940  BTCUSD    BTC    10686.880                 NaT
## 5941  ETHUSD    ETH      357.844                 NaT
## 
## [5942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 730.974  lower 50th percentile of prices
## 1       BTC    27997.280  upper 50th percentile of prices
## 2       BTC    27900.070  upper 50th percentile of prices
## 3       ETH      730.353  lower 50th percentile of prices
## 4       ETH      734.020  lower 50th percentile of prices
## ...     ...          ...                              ...
## 5937    BTC    11972.900  upper 50th percentile of prices
## 5938    BTC    11985.890  upper 50th percentile of prices
## 5939    BTC    11997.470  upper 50th percentile of prices
## 5940    BTC    10686.880  upper 50th percentile of prices
## 5941    ETH      357.844  lower 50th percentile of prices
## 
## [5942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2020-12-30T06:32:46Z</dcterms:created>
  <dcterms:modified xsi:type="dcterms:W3CDTF">2020-12-30T06:32:46Z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2020-12-30 06:32:45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2020-12-30 06:32:45</vt:lpwstr>
  </property>
</Properties>
</file>