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2020-12-20</a:t>
            </a:r>
            <a:r>
              <a:rPr/>
              <a:t> </a:t>
            </a:r>
            <a:r>
              <a:rPr/>
              <a:t>06:27:33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2020-12-20</a:t>
            </a:r>
            <a:r>
              <a:rPr/>
              <a:t> </a:t>
            </a:r>
            <a:r>
              <a:rPr/>
              <a:t>06:27:33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648.147 2020-12-20 06:00:01
## 1     BTCUSD    BTC    23482.940 2020-12-20 06:00:00
## 2     ETHUSD    ETH      647.998 2020-12-20 05:00:01
## 3     BTCUSD    BTC    23432.510 2020-12-20 05:00:00
## 4     ETHUSD    ETH      646.178 2020-12-20 04:00:01
## ...      ...    ...          ...                 ...
## 5457  BTCUSD    BTC    11972.900 2020-08-10 06:03:50
## 5458  BTCUSD    BTC    11985.890 2020-08-10 05:03:48
## 5459  BTCUSD    BTC    11997.470 2020-08-10 04:32:55
## 5460  BTCUSD    BTC    10686.880                 NaT
## 5461  ETHUSD    ETH      357.844                 NaT
## 
## [5462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648.147  lower 50th percentile of prices
## 1       BTC    23482.940  upper 50th percentile of prices
## 2       ETH      647.998  lower 50th percentile of prices
## 3       BTC    23432.510  upper 50th percentile of prices
## 4       ETH      646.178  lower 50th percentile of prices
## ...     ...          ...                              ...
## 5457    BTC    11972.900  upper 50th percentile of prices
## 5458    BTC    11985.890  upper 50th percentile of prices
## 5459    BTC    11997.470  upper 50th percentile of prices
## 5460    BTC    10686.880  upper 50th percentile of prices
## 5461    ETH      357.844  lower 50th percentile of prices
## 
## [5462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2020-12-20T06:27:34Z</dcterms:created>
  <dcterms:modified xsi:type="dcterms:W3CDTF">2020-12-20T06:27:34Z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2020-12-20 06:27:33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2020-12-20 06:27:33</vt:lpwstr>
  </property>
</Properties>
</file>